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3" r:id="rId3"/>
  </p:sldMasterIdLst>
  <p:notesMasterIdLst>
    <p:notesMasterId r:id="rId60"/>
  </p:notesMasterIdLst>
  <p:sldIdLst>
    <p:sldId id="257" r:id="rId4"/>
    <p:sldId id="406" r:id="rId5"/>
    <p:sldId id="650" r:id="rId6"/>
    <p:sldId id="549" r:id="rId7"/>
    <p:sldId id="551" r:id="rId8"/>
    <p:sldId id="552" r:id="rId9"/>
    <p:sldId id="408" r:id="rId10"/>
    <p:sldId id="555" r:id="rId11"/>
    <p:sldId id="556" r:id="rId12"/>
    <p:sldId id="557" r:id="rId13"/>
    <p:sldId id="558" r:id="rId14"/>
    <p:sldId id="559" r:id="rId15"/>
    <p:sldId id="652" r:id="rId16"/>
    <p:sldId id="279" r:id="rId17"/>
    <p:sldId id="414" r:id="rId18"/>
    <p:sldId id="437" r:id="rId19"/>
    <p:sldId id="377" r:id="rId20"/>
    <p:sldId id="438" r:id="rId21"/>
    <p:sldId id="439" r:id="rId22"/>
    <p:sldId id="651" r:id="rId23"/>
    <p:sldId id="585" r:id="rId24"/>
    <p:sldId id="589" r:id="rId25"/>
    <p:sldId id="584" r:id="rId26"/>
    <p:sldId id="588" r:id="rId27"/>
    <p:sldId id="586" r:id="rId28"/>
    <p:sldId id="587" r:id="rId29"/>
    <p:sldId id="641" r:id="rId30"/>
    <p:sldId id="643" r:id="rId31"/>
    <p:sldId id="640" r:id="rId32"/>
    <p:sldId id="642" r:id="rId33"/>
    <p:sldId id="644" r:id="rId34"/>
    <p:sldId id="645" r:id="rId35"/>
    <p:sldId id="646" r:id="rId36"/>
    <p:sldId id="647" r:id="rId37"/>
    <p:sldId id="648" r:id="rId38"/>
    <p:sldId id="649" r:id="rId39"/>
    <p:sldId id="256" r:id="rId40"/>
    <p:sldId id="547" r:id="rId41"/>
    <p:sldId id="258" r:id="rId42"/>
    <p:sldId id="259" r:id="rId43"/>
    <p:sldId id="260" r:id="rId44"/>
    <p:sldId id="399" r:id="rId45"/>
    <p:sldId id="434" r:id="rId46"/>
    <p:sldId id="436" r:id="rId47"/>
    <p:sldId id="271" r:id="rId48"/>
    <p:sldId id="440" r:id="rId49"/>
    <p:sldId id="416" r:id="rId50"/>
    <p:sldId id="370" r:id="rId51"/>
    <p:sldId id="415" r:id="rId52"/>
    <p:sldId id="363" r:id="rId53"/>
    <p:sldId id="417" r:id="rId54"/>
    <p:sldId id="362" r:id="rId55"/>
    <p:sldId id="400" r:id="rId56"/>
    <p:sldId id="401" r:id="rId57"/>
    <p:sldId id="398" r:id="rId58"/>
    <p:sldId id="54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27"/>
    <a:srgbClr val="F3E700"/>
    <a:srgbClr val="000000"/>
    <a:srgbClr val="006600"/>
    <a:srgbClr val="888940"/>
    <a:srgbClr val="7030A0"/>
    <a:srgbClr val="DECC40"/>
    <a:srgbClr val="003768"/>
    <a:srgbClr val="00234C"/>
    <a:srgbClr val="FFF7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D6B92-0695-4078-A276-89ECD80CC43A}" v="2257" dt="2024-05-01T00:56:02.692"/>
    <p1510:client id="{0D65A6AF-D65A-428D-83DA-0F313AF41BB4}" v="688" dt="2024-04-30T17:36:34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D65A6AF-D65A-428D-83DA-0F313AF41BB4}"/>
    <pc:docChg chg="undo custSel addSld delSld modSld sldOrd">
      <pc:chgData name="Jha, Aryan Ritwajeet" userId="2aad577e-539b-449b-83a6-8d411f484b4d" providerId="ADAL" clId="{0D65A6AF-D65A-428D-83DA-0F313AF41BB4}" dt="2024-04-30T18:23:38.842" v="2760" actId="47"/>
      <pc:docMkLst>
        <pc:docMk/>
      </pc:docMkLst>
      <pc:sldChg chg="modSp mod setBg">
        <pc:chgData name="Jha, Aryan Ritwajeet" userId="2aad577e-539b-449b-83a6-8d411f484b4d" providerId="ADAL" clId="{0D65A6AF-D65A-428D-83DA-0F313AF41BB4}" dt="2024-04-23T08:42:46.784" v="185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D65A6AF-D65A-428D-83DA-0F313AF41BB4}" dt="2024-04-23T08:38:13.406" v="5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D65A6AF-D65A-428D-83DA-0F313AF41BB4}" dt="2024-04-23T08:42:46.784" v="185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D65A6AF-D65A-428D-83DA-0F313AF41BB4}" dt="2024-04-26T08:40:43.805" v="774" actId="47"/>
        <pc:sldMkLst>
          <pc:docMk/>
          <pc:sldMk cId="2561349363" sldId="361"/>
        </pc:sldMkLst>
      </pc:sldChg>
      <pc:sldChg chg="del">
        <pc:chgData name="Jha, Aryan Ritwajeet" userId="2aad577e-539b-449b-83a6-8d411f484b4d" providerId="ADAL" clId="{0D65A6AF-D65A-428D-83DA-0F313AF41BB4}" dt="2024-04-26T08:40:32.435" v="773" actId="47"/>
        <pc:sldMkLst>
          <pc:docMk/>
          <pc:sldMk cId="195596276" sldId="368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71152918" sldId="40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30652885" sldId="41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80666051" sldId="413"/>
        </pc:sldMkLst>
      </pc:sldChg>
      <pc:sldChg chg="addSp delSp modSp mod">
        <pc:chgData name="Jha, Aryan Ritwajeet" userId="2aad577e-539b-449b-83a6-8d411f484b4d" providerId="ADAL" clId="{0D65A6AF-D65A-428D-83DA-0F313AF41BB4}" dt="2024-04-23T09:44:19.086" v="285" actId="1076"/>
        <pc:sldMkLst>
          <pc:docMk/>
          <pc:sldMk cId="949181063" sldId="420"/>
        </pc:sldMkLst>
        <pc:spChg chg="mod">
          <ac:chgData name="Jha, Aryan Ritwajeet" userId="2aad577e-539b-449b-83a6-8d411f484b4d" providerId="ADAL" clId="{0D65A6AF-D65A-428D-83DA-0F313AF41BB4}" dt="2024-04-23T09:43:35.093" v="278" actId="20577"/>
          <ac:spMkLst>
            <pc:docMk/>
            <pc:sldMk cId="949181063" sldId="420"/>
            <ac:spMk id="2" creationId="{59C9094E-A462-4868-E7DB-78E440507414}"/>
          </ac:spMkLst>
        </pc:spChg>
        <pc:spChg chg="del">
          <ac:chgData name="Jha, Aryan Ritwajeet" userId="2aad577e-539b-449b-83a6-8d411f484b4d" providerId="ADAL" clId="{0D65A6AF-D65A-428D-83DA-0F313AF41BB4}" dt="2024-04-23T09:43:49.365" v="282" actId="478"/>
          <ac:spMkLst>
            <pc:docMk/>
            <pc:sldMk cId="949181063" sldId="420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D65A6AF-D65A-428D-83DA-0F313AF41BB4}" dt="2024-04-23T09:43:40.214" v="279" actId="478"/>
          <ac:spMkLst>
            <pc:docMk/>
            <pc:sldMk cId="949181063" sldId="420"/>
            <ac:spMk id="5" creationId="{AFE6C517-2645-3EDC-A4C5-C467913973FB}"/>
          </ac:spMkLst>
        </pc:spChg>
        <pc:spChg chg="mod">
          <ac:chgData name="Jha, Aryan Ritwajeet" userId="2aad577e-539b-449b-83a6-8d411f484b4d" providerId="ADAL" clId="{0D65A6AF-D65A-428D-83DA-0F313AF41BB4}" dt="2024-04-23T09:44:19.086" v="285" actId="1076"/>
          <ac:spMkLst>
            <pc:docMk/>
            <pc:sldMk cId="949181063" sldId="420"/>
            <ac:spMk id="6" creationId="{040072CF-2F1A-2C88-F292-BE666FE99550}"/>
          </ac:spMkLst>
        </pc:spChg>
        <pc:spChg chg="add mod">
          <ac:chgData name="Jha, Aryan Ritwajeet" userId="2aad577e-539b-449b-83a6-8d411f484b4d" providerId="ADAL" clId="{0D65A6AF-D65A-428D-83DA-0F313AF41BB4}" dt="2024-04-23T09:43:06.745" v="234" actId="1076"/>
          <ac:spMkLst>
            <pc:docMk/>
            <pc:sldMk cId="949181063" sldId="420"/>
            <ac:spMk id="10" creationId="{15C4EADA-3A89-A1DB-82E9-952B3E8A2BAB}"/>
          </ac:spMkLst>
        </pc:spChg>
        <pc:spChg chg="add del mod">
          <ac:chgData name="Jha, Aryan Ritwajeet" userId="2aad577e-539b-449b-83a6-8d411f484b4d" providerId="ADAL" clId="{0D65A6AF-D65A-428D-83DA-0F313AF41BB4}" dt="2024-04-23T09:43:48.447" v="281" actId="478"/>
          <ac:spMkLst>
            <pc:docMk/>
            <pc:sldMk cId="949181063" sldId="420"/>
            <ac:spMk id="12" creationId="{FF1F43BD-5C0A-1A6E-49AE-39205A8B8602}"/>
          </ac:spMkLst>
        </pc:spChg>
        <pc:picChg chg="mod">
          <ac:chgData name="Jha, Aryan Ritwajeet" userId="2aad577e-539b-449b-83a6-8d411f484b4d" providerId="ADAL" clId="{0D65A6AF-D65A-428D-83DA-0F313AF41BB4}" dt="2024-04-23T09:44:16.319" v="284" actId="1076"/>
          <ac:picMkLst>
            <pc:docMk/>
            <pc:sldMk cId="949181063" sldId="420"/>
            <ac:picMk id="4" creationId="{B8EBB7CB-A12D-199F-0421-D6B872931987}"/>
          </ac:picMkLst>
        </pc:picChg>
        <pc:picChg chg="add mod">
          <ac:chgData name="Jha, Aryan Ritwajeet" userId="2aad577e-539b-449b-83a6-8d411f484b4d" providerId="ADAL" clId="{0D65A6AF-D65A-428D-83DA-0F313AF41BB4}" dt="2024-04-23T09:41:26.882" v="194" actId="1076"/>
          <ac:picMkLst>
            <pc:docMk/>
            <pc:sldMk cId="949181063" sldId="420"/>
            <ac:picMk id="8" creationId="{A888CDA0-4390-2C8D-CD00-DA09AA0F1913}"/>
          </ac:picMkLst>
        </pc:picChg>
        <pc:picChg chg="add mod">
          <ac:chgData name="Jha, Aryan Ritwajeet" userId="2aad577e-539b-449b-83a6-8d411f484b4d" providerId="ADAL" clId="{0D65A6AF-D65A-428D-83DA-0F313AF41BB4}" dt="2024-04-23T09:41:45.871" v="196" actId="1076"/>
          <ac:picMkLst>
            <pc:docMk/>
            <pc:sldMk cId="949181063" sldId="420"/>
            <ac:picMk id="9" creationId="{4CFD6312-D88E-E12C-D7AA-CEF3AAF95EE6}"/>
          </ac:picMkLst>
        </pc:picChg>
        <pc:picChg chg="del">
          <ac:chgData name="Jha, Aryan Ritwajeet" userId="2aad577e-539b-449b-83a6-8d411f484b4d" providerId="ADAL" clId="{0D65A6AF-D65A-428D-83DA-0F313AF41BB4}" dt="2024-04-23T09:43:44.917" v="280" actId="478"/>
          <ac:picMkLst>
            <pc:docMk/>
            <pc:sldMk cId="949181063" sldId="420"/>
            <ac:picMk id="16" creationId="{6B1E7654-DECE-1281-4B2A-3469CBC967D7}"/>
          </ac:picMkLst>
        </pc:picChg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825524780" sldId="424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387651271" sldId="430"/>
        </pc:sldMkLst>
      </pc:sldChg>
      <pc:sldChg chg="del">
        <pc:chgData name="Jha, Aryan Ritwajeet" userId="2aad577e-539b-449b-83a6-8d411f484b4d" providerId="ADAL" clId="{0D65A6AF-D65A-428D-83DA-0F313AF41BB4}" dt="2024-04-23T08:40:59.473" v="122" actId="47"/>
        <pc:sldMkLst>
          <pc:docMk/>
          <pc:sldMk cId="3645221603" sldId="433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27547133" sldId="445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7649019" sldId="446"/>
        </pc:sldMkLst>
      </pc:sldChg>
      <pc:sldChg chg="addSp delSp modSp new del mod setBg">
        <pc:chgData name="Jha, Aryan Ritwajeet" userId="2aad577e-539b-449b-83a6-8d411f484b4d" providerId="ADAL" clId="{0D65A6AF-D65A-428D-83DA-0F313AF41BB4}" dt="2024-04-23T10:09:45.452" v="307" actId="47"/>
        <pc:sldMkLst>
          <pc:docMk/>
          <pc:sldMk cId="1076726186" sldId="447"/>
        </pc:sldMkLst>
        <pc:spChg chg="mo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2" creationId="{B68E2AD7-FF5B-30B0-E3F3-CE5327F8210B}"/>
          </ac:spMkLst>
        </pc:spChg>
        <pc:spChg chg="del">
          <ac:chgData name="Jha, Aryan Ritwajeet" userId="2aad577e-539b-449b-83a6-8d411f484b4d" providerId="ADAL" clId="{0D65A6AF-D65A-428D-83DA-0F313AF41BB4}" dt="2024-04-23T10:08:46.947" v="287" actId="478"/>
          <ac:spMkLst>
            <pc:docMk/>
            <pc:sldMk cId="1076726186" sldId="447"/>
            <ac:spMk id="3" creationId="{A374982C-6D2D-06A8-ED3E-1AE300A5C129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7" creationId="{A8DB9CD9-59B1-4D73-BC4C-98796A48EF9B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9" creationId="{8874A6A9-41FF-4E33-AFA8-F9F81436A59E}"/>
          </ac:spMkLst>
        </pc:spChg>
        <pc:spChg chg="add del">
          <ac:chgData name="Jha, Aryan Ritwajeet" userId="2aad577e-539b-449b-83a6-8d411f484b4d" providerId="ADAL" clId="{0D65A6AF-D65A-428D-83DA-0F313AF41BB4}" dt="2024-04-23T10:08:52.444" v="290" actId="26606"/>
          <ac:spMkLst>
            <pc:docMk/>
            <pc:sldMk cId="1076726186" sldId="447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0D65A6AF-D65A-428D-83DA-0F313AF41BB4}" dt="2024-04-23T10:08:53.006" v="292" actId="26606"/>
          <ac:spMkLst>
            <pc:docMk/>
            <pc:sldMk cId="1076726186" sldId="447"/>
            <ac:spMk id="12" creationId="{53F29798-D584-4792-9B62-3F5F5C36D619}"/>
          </ac:spMkLst>
        </pc:spChg>
        <pc:spChg chg="add del">
          <ac:chgData name="Jha, Aryan Ritwajeet" userId="2aad577e-539b-449b-83a6-8d411f484b4d" providerId="ADAL" clId="{0D65A6AF-D65A-428D-83DA-0F313AF41BB4}" dt="2024-04-23T10:08:53.884" v="294" actId="26606"/>
          <ac:spMkLst>
            <pc:docMk/>
            <pc:sldMk cId="1076726186" sldId="447"/>
            <ac:spMk id="14" creationId="{A4AC5506-6312-4701-8D3C-40187889A947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6" creationId="{6753252F-4873-4F63-801D-CC719279A7D5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7" creationId="{047C8CCB-F95D-4249-92DD-651249D3535A}"/>
          </ac:spMkLst>
        </pc:spChg>
        <pc:spChg chg="add del">
          <ac:chgData name="Jha, Aryan Ritwajeet" userId="2aad577e-539b-449b-83a6-8d411f484b4d" providerId="ADAL" clId="{0D65A6AF-D65A-428D-83DA-0F313AF41BB4}" dt="2024-04-23T10:08:55.796" v="298" actId="26606"/>
          <ac:spMkLst>
            <pc:docMk/>
            <pc:sldMk cId="1076726186" sldId="447"/>
            <ac:spMk id="19" creationId="{D12DDE76-C203-4047-9998-63900085B5E8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1" creationId="{665DBBEF-238B-476B-96AB-8AAC3224ECEA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2" creationId="{3FCFB1DE-0B7E-48CC-BA90-B2AB0889F9D6}"/>
          </ac:spMkLst>
        </pc:spChg>
        <pc:grpChg chg="add">
          <ac:chgData name="Jha, Aryan Ritwajeet" userId="2aad577e-539b-449b-83a6-8d411f484b4d" providerId="ADAL" clId="{0D65A6AF-D65A-428D-83DA-0F313AF41BB4}" dt="2024-04-23T10:09:12.192" v="302" actId="26606"/>
          <ac:grpSpMkLst>
            <pc:docMk/>
            <pc:sldMk cId="1076726186" sldId="447"/>
            <ac:grpSpMk id="11" creationId="{721D730E-1F97-4071-B143-B05E6D2599BC}"/>
          </ac:grpSpMkLst>
        </pc:grpChg>
        <pc:picChg chg="add del mod">
          <ac:chgData name="Jha, Aryan Ritwajeet" userId="2aad577e-539b-449b-83a6-8d411f484b4d" providerId="ADAL" clId="{0D65A6AF-D65A-428D-83DA-0F313AF41BB4}" dt="2024-04-23T10:09:02.260" v="301" actId="22"/>
          <ac:picMkLst>
            <pc:docMk/>
            <pc:sldMk cId="1076726186" sldId="447"/>
            <ac:picMk id="5" creationId="{D7D76F40-E4DA-D2FD-5D1C-4FB6782BF2B9}"/>
          </ac:picMkLst>
        </pc:picChg>
        <pc:picChg chg="add del mod">
          <ac:chgData name="Jha, Aryan Ritwajeet" userId="2aad577e-539b-449b-83a6-8d411f484b4d" providerId="ADAL" clId="{0D65A6AF-D65A-428D-83DA-0F313AF41BB4}" dt="2024-04-23T10:09:41.192" v="306" actId="478"/>
          <ac:picMkLst>
            <pc:docMk/>
            <pc:sldMk cId="1076726186" sldId="447"/>
            <ac:picMk id="24" creationId="{5D390290-5AB9-D204-750B-16B799B4D4D3}"/>
          </ac:picMkLst>
        </pc:picChg>
      </pc:sldChg>
      <pc:sldChg chg="addSp delSp modSp new mod setBg">
        <pc:chgData name="Jha, Aryan Ritwajeet" userId="2aad577e-539b-449b-83a6-8d411f484b4d" providerId="ADAL" clId="{0D65A6AF-D65A-428D-83DA-0F313AF41BB4}" dt="2024-04-23T11:08:35.815" v="771" actId="1076"/>
        <pc:sldMkLst>
          <pc:docMk/>
          <pc:sldMk cId="3721894606" sldId="447"/>
        </pc:sldMkLst>
        <pc:spChg chg="del mod">
          <ac:chgData name="Jha, Aryan Ritwajeet" userId="2aad577e-539b-449b-83a6-8d411f484b4d" providerId="ADAL" clId="{0D65A6AF-D65A-428D-83DA-0F313AF41BB4}" dt="2024-04-23T10:10:03.947" v="312" actId="478"/>
          <ac:spMkLst>
            <pc:docMk/>
            <pc:sldMk cId="3721894606" sldId="447"/>
            <ac:spMk id="2" creationId="{ACD9D65E-960E-6A23-B25E-3D22A8CEF0F0}"/>
          </ac:spMkLst>
        </pc:spChg>
        <pc:spChg chg="del mod">
          <ac:chgData name="Jha, Aryan Ritwajeet" userId="2aad577e-539b-449b-83a6-8d411f484b4d" providerId="ADAL" clId="{0D65A6AF-D65A-428D-83DA-0F313AF41BB4}" dt="2024-04-23T10:10:06.382" v="313" actId="478"/>
          <ac:spMkLst>
            <pc:docMk/>
            <pc:sldMk cId="3721894606" sldId="447"/>
            <ac:spMk id="3" creationId="{7CD4E2ED-5774-2C98-6616-13710874A393}"/>
          </ac:spMkLst>
        </pc:spChg>
        <pc:spChg chg="add del">
          <ac:chgData name="Jha, Aryan Ritwajeet" userId="2aad577e-539b-449b-83a6-8d411f484b4d" providerId="ADAL" clId="{0D65A6AF-D65A-428D-83DA-0F313AF41BB4}" dt="2024-04-23T10:23:11.961" v="358" actId="26606"/>
          <ac:spMkLst>
            <pc:docMk/>
            <pc:sldMk cId="3721894606" sldId="447"/>
            <ac:spMk id="23" creationId="{42A4FC2C-047E-45A5-965D-8E1E3BF09BC6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6" creationId="{F3060C83-F051-4F0E-ABAD-AA0DFC48B218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8" creationId="{83C98ABE-055B-441F-B07E-44F97F083C3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29" creationId="{7608C866-F3F0-EC82-C61B-F5804704674A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0" creationId="{29FDB030-9B49-4CED-8CCD-4D99382388AC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1" creationId="{2CE06630-23D5-43E5-5F04-66E4A0B26CDE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2" creationId="{3783CA14-24A1-485C-8B30-D6A5D87987AD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3" creationId="{0CE94B28-0CA5-86BB-65DD-8D74A841D7DC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4" creationId="{9A97C86A-04D6-40F7-AE84-31AB43E6A846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5" creationId="{E376DDFC-C220-F3DE-CF3E-2584DE45DC3D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6" creationId="{FF9F2414-84E8-453E-B1F3-389FDE8192D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7" creationId="{35152F1F-8411-C3D9-0291-148A659C4324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8" creationId="{3ECA69A1-7536-43AC-85EF-C7106179F5ED}"/>
          </ac:spMkLst>
        </pc:spChg>
        <pc:spChg chg="add del mod">
          <ac:chgData name="Jha, Aryan Ritwajeet" userId="2aad577e-539b-449b-83a6-8d411f484b4d" providerId="ADAL" clId="{0D65A6AF-D65A-428D-83DA-0F313AF41BB4}" dt="2024-04-23T11:00:49.130" v="695"/>
          <ac:spMkLst>
            <pc:docMk/>
            <pc:sldMk cId="3721894606" sldId="447"/>
            <ac:spMk id="40" creationId="{C3C42499-9E20-777E-AD04-80611D1FAA5D}"/>
          </ac:spMkLst>
        </pc:spChg>
        <pc:spChg chg="add mod">
          <ac:chgData name="Jha, Aryan Ritwajeet" userId="2aad577e-539b-449b-83a6-8d411f484b4d" providerId="ADAL" clId="{0D65A6AF-D65A-428D-83DA-0F313AF41BB4}" dt="2024-04-23T11:02:15.385" v="770" actId="13822"/>
          <ac:spMkLst>
            <pc:docMk/>
            <pc:sldMk cId="3721894606" sldId="447"/>
            <ac:spMk id="41" creationId="{FF1B3C74-4720-BDE4-BF06-4A202A3C03C7}"/>
          </ac:spMkLst>
        </pc:spChg>
        <pc:spChg chg="add mod">
          <ac:chgData name="Jha, Aryan Ritwajeet" userId="2aad577e-539b-449b-83a6-8d411f484b4d" providerId="ADAL" clId="{0D65A6AF-D65A-428D-83DA-0F313AF41BB4}" dt="2024-04-23T11:01:36.599" v="752" actId="571"/>
          <ac:spMkLst>
            <pc:docMk/>
            <pc:sldMk cId="3721894606" sldId="447"/>
            <ac:spMk id="42" creationId="{8F07DA7F-B23E-8F74-BB73-C0B6A27898BF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5" creationId="{BACC6370-2D7E-4714-9D71-7542949D7D5D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7" creationId="{F68B3F68-107C-434F-AA38-110D5EA91B85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9" creationId="{AAD0DBB9-1A4B-4391-81D4-CB19F9AB918A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51" creationId="{063BBA22-50EA-4C4D-BE05-F1CE4E63AA5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0" creationId="{2F3856E9-4239-4EE7-A372-FDCF4882FDF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1" creationId="{CCC9CDCF-90F8-42B0-BD0A-794C52688098}"/>
          </ac:spMkLst>
        </pc:s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9" creationId="{5EFBDE31-BB3E-6CFC-23CD-B5976DA38438}"/>
          </ac:grpSpMkLst>
        </pc:grpChg>
        <pc:grpChg chg="add mod ord">
          <ac:chgData name="Jha, Aryan Ritwajeet" userId="2aad577e-539b-449b-83a6-8d411f484b4d" providerId="ADAL" clId="{0D65A6AF-D65A-428D-83DA-0F313AF41BB4}" dt="2024-04-23T11:08:35.815" v="771" actId="1076"/>
          <ac:grpSpMkLst>
            <pc:docMk/>
            <pc:sldMk cId="3721894606" sldId="447"/>
            <ac:grpSpMk id="39" creationId="{060C07FA-C687-7065-2CB7-396263D592FF}"/>
          </ac:grpSpMkLst>
        </pc:grpChg>
        <pc:grpChg chg="add del">
          <ac:chgData name="Jha, Aryan Ritwajeet" userId="2aad577e-539b-449b-83a6-8d411f484b4d" providerId="ADAL" clId="{0D65A6AF-D65A-428D-83DA-0F313AF41BB4}" dt="2024-04-23T11:00:16.125" v="684" actId="26606"/>
          <ac:grpSpMkLst>
            <pc:docMk/>
            <pc:sldMk cId="3721894606" sldId="447"/>
            <ac:grpSpMk id="53" creationId="{B962A8F7-EEDB-BBB2-A0CB-DD8C243EB117}"/>
          </ac:grpSpMkLst>
        </pc:grpChg>
        <pc:grpChg chg="add del">
          <ac:chgData name="Jha, Aryan Ritwajeet" userId="2aad577e-539b-449b-83a6-8d411f484b4d" providerId="ADAL" clId="{0D65A6AF-D65A-428D-83DA-0F313AF41BB4}" dt="2024-04-23T11:00:17.023" v="686" actId="26606"/>
          <ac:grpSpMkLst>
            <pc:docMk/>
            <pc:sldMk cId="3721894606" sldId="447"/>
            <ac:grpSpMk id="56" creationId="{36F3F807-D713-CA40-3016-75F2B9FC1813}"/>
          </ac:grpSpMkLst>
        </pc:gr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62" creationId="{C07D05FE-3FB8-4314-A050-9AB40814D714}"/>
          </ac:grpSpMkLst>
        </pc:grpChg>
        <pc:picChg chg="add del mod">
          <ac:chgData name="Jha, Aryan Ritwajeet" userId="2aad577e-539b-449b-83a6-8d411f484b4d" providerId="ADAL" clId="{0D65A6AF-D65A-428D-83DA-0F313AF41BB4}" dt="2024-04-23T10:23:06.094" v="352" actId="478"/>
          <ac:picMkLst>
            <pc:docMk/>
            <pc:sldMk cId="3721894606" sldId="447"/>
            <ac:picMk id="5" creationId="{3C2B0B8E-2E42-42D8-A2F9-E794CC20306F}"/>
          </ac:picMkLst>
        </pc:picChg>
        <pc:picChg chg="add del">
          <ac:chgData name="Jha, Aryan Ritwajeet" userId="2aad577e-539b-449b-83a6-8d411f484b4d" providerId="ADAL" clId="{0D65A6AF-D65A-428D-83DA-0F313AF41BB4}" dt="2024-04-23T10:10:37.465" v="315" actId="22"/>
          <ac:picMkLst>
            <pc:docMk/>
            <pc:sldMk cId="3721894606" sldId="447"/>
            <ac:picMk id="6" creationId="{C31F79BB-D6CD-4BF7-D4AA-217A51A1D5CC}"/>
          </ac:picMkLst>
        </pc:picChg>
        <pc:picChg chg="add mod">
          <ac:chgData name="Jha, Aryan Ritwajeet" userId="2aad577e-539b-449b-83a6-8d411f484b4d" providerId="ADAL" clId="{0D65A6AF-D65A-428D-83DA-0F313AF41BB4}" dt="2024-04-23T10:16:11.811" v="324"/>
          <ac:picMkLst>
            <pc:docMk/>
            <pc:sldMk cId="3721894606" sldId="447"/>
            <ac:picMk id="8" creationId="{2A2159AE-F912-4AA8-D3B1-0409035F9CFE}"/>
          </ac:picMkLst>
        </pc:picChg>
        <pc:picChg chg="add mod">
          <ac:chgData name="Jha, Aryan Ritwajeet" userId="2aad577e-539b-449b-83a6-8d411f484b4d" providerId="ADAL" clId="{0D65A6AF-D65A-428D-83DA-0F313AF41BB4}" dt="2024-04-23T10:16:32.428" v="325"/>
          <ac:picMkLst>
            <pc:docMk/>
            <pc:sldMk cId="3721894606" sldId="447"/>
            <ac:picMk id="13" creationId="{A588E34E-7580-B0EC-563B-3BD73AF8B096}"/>
          </ac:picMkLst>
        </pc:picChg>
        <pc:picChg chg="add mod">
          <ac:chgData name="Jha, Aryan Ritwajeet" userId="2aad577e-539b-449b-83a6-8d411f484b4d" providerId="ADAL" clId="{0D65A6AF-D65A-428D-83DA-0F313AF41BB4}" dt="2024-04-23T10:18:43.497" v="328" actId="14100"/>
          <ac:picMkLst>
            <pc:docMk/>
            <pc:sldMk cId="3721894606" sldId="447"/>
            <ac:picMk id="15" creationId="{50F81296-5DAB-E3F2-198F-BE8F61607EF4}"/>
          </ac:picMkLst>
        </pc:picChg>
        <pc:picChg chg="add mod">
          <ac:chgData name="Jha, Aryan Ritwajeet" userId="2aad577e-539b-449b-83a6-8d411f484b4d" providerId="ADAL" clId="{0D65A6AF-D65A-428D-83DA-0F313AF41BB4}" dt="2024-04-23T10:19:07.740" v="329"/>
          <ac:picMkLst>
            <pc:docMk/>
            <pc:sldMk cId="3721894606" sldId="447"/>
            <ac:picMk id="17" creationId="{416B5C10-E33D-7334-0C35-917CA705821A}"/>
          </ac:picMkLst>
        </pc:picChg>
        <pc:picChg chg="add del mod">
          <ac:chgData name="Jha, Aryan Ritwajeet" userId="2aad577e-539b-449b-83a6-8d411f484b4d" providerId="ADAL" clId="{0D65A6AF-D65A-428D-83DA-0F313AF41BB4}" dt="2024-04-23T10:22:59.093" v="348" actId="478"/>
          <ac:picMkLst>
            <pc:docMk/>
            <pc:sldMk cId="3721894606" sldId="447"/>
            <ac:picMk id="19" creationId="{A5DF13D7-CB36-263F-3400-6AC09EBF0E31}"/>
          </ac:picMkLst>
        </pc:picChg>
        <pc:picChg chg="add del mod">
          <ac:chgData name="Jha, Aryan Ritwajeet" userId="2aad577e-539b-449b-83a6-8d411f484b4d" providerId="ADAL" clId="{0D65A6AF-D65A-428D-83DA-0F313AF41BB4}" dt="2024-04-23T10:47:13.916" v="376" actId="478"/>
          <ac:picMkLst>
            <pc:docMk/>
            <pc:sldMk cId="3721894606" sldId="447"/>
            <ac:picMk id="21" creationId="{4D97BF95-176C-DED8-2EE3-AA6AC4695058}"/>
          </ac:picMkLst>
        </pc:picChg>
        <pc:picChg chg="add mod">
          <ac:chgData name="Jha, Aryan Ritwajeet" userId="2aad577e-539b-449b-83a6-8d411f484b4d" providerId="ADAL" clId="{0D65A6AF-D65A-428D-83DA-0F313AF41BB4}" dt="2024-04-23T10:47:17.783" v="381"/>
          <ac:picMkLst>
            <pc:docMk/>
            <pc:sldMk cId="3721894606" sldId="447"/>
            <ac:picMk id="24" creationId="{42C0414A-A09C-A70B-6178-FFCFB2C47239}"/>
          </ac:picMkLst>
        </pc:picChg>
        <pc:picChg chg="add mod">
          <ac:chgData name="Jha, Aryan Ritwajeet" userId="2aad577e-539b-449b-83a6-8d411f484b4d" providerId="ADAL" clId="{0D65A6AF-D65A-428D-83DA-0F313AF41BB4}" dt="2024-04-23T10:57:00.433" v="624" actId="164"/>
          <ac:picMkLst>
            <pc:docMk/>
            <pc:sldMk cId="3721894606" sldId="447"/>
            <ac:picMk id="27" creationId="{1225A94C-B7EF-0ECD-FAFE-86BAFC614E3C}"/>
          </ac:picMkLst>
        </pc:picChg>
      </pc:sldChg>
      <pc:sldChg chg="del ord">
        <pc:chgData name="Jha, Aryan Ritwajeet" userId="2aad577e-539b-449b-83a6-8d411f484b4d" providerId="ADAL" clId="{0D65A6AF-D65A-428D-83DA-0F313AF41BB4}" dt="2024-04-30T16:09:07.457" v="1102" actId="47"/>
        <pc:sldMkLst>
          <pc:docMk/>
          <pc:sldMk cId="802658500" sldId="449"/>
        </pc:sldMkLst>
      </pc:sldChg>
      <pc:sldChg chg="addSp modSp mod">
        <pc:chgData name="Jha, Aryan Ritwajeet" userId="2aad577e-539b-449b-83a6-8d411f484b4d" providerId="ADAL" clId="{0D65A6AF-D65A-428D-83DA-0F313AF41BB4}" dt="2024-04-30T17:36:34.742" v="2759" actId="2711"/>
        <pc:sldMkLst>
          <pc:docMk/>
          <pc:sldMk cId="209563800" sldId="549"/>
        </pc:sldMkLst>
        <pc:spChg chg="add mod">
          <ac:chgData name="Jha, Aryan Ritwajeet" userId="2aad577e-539b-449b-83a6-8d411f484b4d" providerId="ADAL" clId="{0D65A6AF-D65A-428D-83DA-0F313AF41BB4}" dt="2024-04-30T17:36:34.742" v="2759" actId="2711"/>
          <ac:spMkLst>
            <pc:docMk/>
            <pc:sldMk cId="209563800" sldId="549"/>
            <ac:spMk id="5" creationId="{2E990C9D-C3C3-F060-09D9-D3AC6004AD5E}"/>
          </ac:spMkLst>
        </pc:spChg>
        <pc:picChg chg="mod">
          <ac:chgData name="Jha, Aryan Ritwajeet" userId="2aad577e-539b-449b-83a6-8d411f484b4d" providerId="ADAL" clId="{0D65A6AF-D65A-428D-83DA-0F313AF41BB4}" dt="2024-04-30T17:36:29.102" v="2757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del mod">
        <pc:chgData name="Jha, Aryan Ritwajeet" userId="2aad577e-539b-449b-83a6-8d411f484b4d" providerId="ADAL" clId="{0D65A6AF-D65A-428D-83DA-0F313AF41BB4}" dt="2024-04-30T17:34:53.974" v="2549" actId="47"/>
        <pc:sldMkLst>
          <pc:docMk/>
          <pc:sldMk cId="1306593491" sldId="550"/>
        </pc:sldMkLst>
        <pc:spChg chg="mod">
          <ac:chgData name="Jha, Aryan Ritwajeet" userId="2aad577e-539b-449b-83a6-8d411f484b4d" providerId="ADAL" clId="{0D65A6AF-D65A-428D-83DA-0F313AF41BB4}" dt="2024-04-30T17:34:35.232" v="2548" actId="20577"/>
          <ac:spMkLst>
            <pc:docMk/>
            <pc:sldMk cId="1306593491" sldId="5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3:09.314" v="800" actId="255"/>
          <ac:spMkLst>
            <pc:docMk/>
            <pc:sldMk cId="1306593491" sldId="550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39.149" v="791" actId="20577"/>
        <pc:sldMkLst>
          <pc:docMk/>
          <pc:sldMk cId="4105944593" sldId="551"/>
        </pc:sldMkLst>
        <pc:spChg chg="mod">
          <ac:chgData name="Jha, Aryan Ritwajeet" userId="2aad577e-539b-449b-83a6-8d411f484b4d" providerId="ADAL" clId="{0D65A6AF-D65A-428D-83DA-0F313AF41BB4}" dt="2024-04-30T15:32:39.149" v="791" actId="20577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07.644" v="785"/>
          <ac:spMkLst>
            <pc:docMk/>
            <pc:sldMk cId="4105944593" sldId="551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13.954" v="786"/>
        <pc:sldMkLst>
          <pc:docMk/>
          <pc:sldMk cId="1457488046" sldId="552"/>
        </pc:sldMkLst>
        <pc:spChg chg="mod">
          <ac:chgData name="Jha, Aryan Ritwajeet" userId="2aad577e-539b-449b-83a6-8d411f484b4d" providerId="ADAL" clId="{0D65A6AF-D65A-428D-83DA-0F313AF41BB4}" dt="2024-04-30T15:31:36.424" v="783" actId="20577"/>
          <ac:spMkLst>
            <pc:docMk/>
            <pc:sldMk cId="1457488046" sldId="552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13.954" v="786"/>
          <ac:spMkLst>
            <pc:docMk/>
            <pc:sldMk cId="1457488046" sldId="552"/>
            <ac:spMk id="3" creationId="{2B351BEF-2A59-4268-968D-5C8F03B9F3D2}"/>
          </ac:spMkLst>
        </pc:spChg>
      </pc:sldChg>
      <pc:sldChg chg="del">
        <pc:chgData name="Jha, Aryan Ritwajeet" userId="2aad577e-539b-449b-83a6-8d411f484b4d" providerId="ADAL" clId="{0D65A6AF-D65A-428D-83DA-0F313AF41BB4}" dt="2024-04-30T18:23:38.842" v="2760" actId="47"/>
        <pc:sldMkLst>
          <pc:docMk/>
          <pc:sldMk cId="3322488397" sldId="554"/>
        </pc:sldMkLst>
      </pc:sldChg>
      <pc:sldChg chg="addSp delSp modSp mod">
        <pc:chgData name="Jha, Aryan Ritwajeet" userId="2aad577e-539b-449b-83a6-8d411f484b4d" providerId="ADAL" clId="{0D65A6AF-D65A-428D-83DA-0F313AF41BB4}" dt="2024-04-30T17:16:34.167" v="2222" actId="1076"/>
        <pc:sldMkLst>
          <pc:docMk/>
          <pc:sldMk cId="3723103020" sldId="555"/>
        </pc:sldMkLst>
        <pc:spChg chg="del">
          <ac:chgData name="Jha, Aryan Ritwajeet" userId="2aad577e-539b-449b-83a6-8d411f484b4d" providerId="ADAL" clId="{0D65A6AF-D65A-428D-83DA-0F313AF41BB4}" dt="2024-04-30T16:02:41.826" v="988" actId="478"/>
          <ac:spMkLst>
            <pc:docMk/>
            <pc:sldMk cId="3723103020" sldId="555"/>
            <ac:spMk id="4" creationId="{96EF496A-2AEB-F5BC-BD04-6411491F07A5}"/>
          </ac:spMkLst>
        </pc:spChg>
        <pc:spChg chg="del mod">
          <ac:chgData name="Jha, Aryan Ritwajeet" userId="2aad577e-539b-449b-83a6-8d411f484b4d" providerId="ADAL" clId="{0D65A6AF-D65A-428D-83DA-0F313AF41BB4}" dt="2024-04-30T17:16:20.127" v="2213" actId="478"/>
          <ac:spMkLst>
            <pc:docMk/>
            <pc:sldMk cId="3723103020" sldId="555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03:42.376" v="1035" actId="478"/>
          <ac:spMkLst>
            <pc:docMk/>
            <pc:sldMk cId="3723103020" sldId="555"/>
            <ac:spMk id="13" creationId="{50FC8212-C734-F392-EBA3-E9BD5A6133DD}"/>
          </ac:spMkLst>
        </pc:spChg>
        <pc:spChg chg="add del mod">
          <ac:chgData name="Jha, Aryan Ritwajeet" userId="2aad577e-539b-449b-83a6-8d411f484b4d" providerId="ADAL" clId="{0D65A6AF-D65A-428D-83DA-0F313AF41BB4}" dt="2024-04-30T16:09:38.479" v="1119" actId="478"/>
          <ac:spMkLst>
            <pc:docMk/>
            <pc:sldMk cId="3723103020" sldId="555"/>
            <ac:spMk id="15" creationId="{A35421F4-207A-88D0-C0A5-14358EDA6947}"/>
          </ac:spMkLst>
        </pc:spChg>
        <pc:spChg chg="add mod">
          <ac:chgData name="Jha, Aryan Ritwajeet" userId="2aad577e-539b-449b-83a6-8d411f484b4d" providerId="ADAL" clId="{0D65A6AF-D65A-428D-83DA-0F313AF41BB4}" dt="2024-04-30T17:16:34.167" v="2222" actId="1076"/>
          <ac:spMkLst>
            <pc:docMk/>
            <pc:sldMk cId="3723103020" sldId="555"/>
            <ac:spMk id="22" creationId="{32F4F12D-99AC-1379-3DC8-0C288453E700}"/>
          </ac:spMkLst>
        </pc:spChg>
        <pc:spChg chg="add mod">
          <ac:chgData name="Jha, Aryan Ritwajeet" userId="2aad577e-539b-449b-83a6-8d411f484b4d" providerId="ADAL" clId="{0D65A6AF-D65A-428D-83DA-0F313AF41BB4}" dt="2024-04-30T17:16:26.042" v="2221" actId="20577"/>
          <ac:spMkLst>
            <pc:docMk/>
            <pc:sldMk cId="3723103020" sldId="555"/>
            <ac:spMk id="23" creationId="{082A3732-53D3-782A-0D0E-64E40060DFA9}"/>
          </ac:spMkLst>
        </pc:spChg>
        <pc:spChg chg="add del mod">
          <ac:chgData name="Jha, Aryan Ritwajeet" userId="2aad577e-539b-449b-83a6-8d411f484b4d" providerId="ADAL" clId="{0D65A6AF-D65A-428D-83DA-0F313AF41BB4}" dt="2024-04-30T16:16:59.992" v="1258" actId="478"/>
          <ac:spMkLst>
            <pc:docMk/>
            <pc:sldMk cId="3723103020" sldId="555"/>
            <ac:spMk id="24" creationId="{65457F41-ABE7-67B9-4CB9-49115334D71E}"/>
          </ac:spMkLst>
        </pc:spChg>
        <pc:spChg chg="add del mod">
          <ac:chgData name="Jha, Aryan Ritwajeet" userId="2aad577e-539b-449b-83a6-8d411f484b4d" providerId="ADAL" clId="{0D65A6AF-D65A-428D-83DA-0F313AF41BB4}" dt="2024-04-30T16:26:41.843" v="1274" actId="478"/>
          <ac:spMkLst>
            <pc:docMk/>
            <pc:sldMk cId="3723103020" sldId="555"/>
            <ac:spMk id="25" creationId="{8A825FC1-719C-2DFA-7760-DBB16DF94720}"/>
          </ac:spMkLst>
        </pc:spChg>
        <pc:spChg chg="add mod">
          <ac:chgData name="Jha, Aryan Ritwajeet" userId="2aad577e-539b-449b-83a6-8d411f484b4d" providerId="ADAL" clId="{0D65A6AF-D65A-428D-83DA-0F313AF41BB4}" dt="2024-04-30T17:15:27.522" v="2178" actId="207"/>
          <ac:spMkLst>
            <pc:docMk/>
            <pc:sldMk cId="3723103020" sldId="555"/>
            <ac:spMk id="26" creationId="{71093FC3-0C00-8B82-6791-D8F07012AB6B}"/>
          </ac:spMkLst>
        </pc:spChg>
        <pc:spChg chg="add mod">
          <ac:chgData name="Jha, Aryan Ritwajeet" userId="2aad577e-539b-449b-83a6-8d411f484b4d" providerId="ADAL" clId="{0D65A6AF-D65A-428D-83DA-0F313AF41BB4}" dt="2024-04-30T16:26:44.914" v="1276" actId="1076"/>
          <ac:spMkLst>
            <pc:docMk/>
            <pc:sldMk cId="3723103020" sldId="555"/>
            <ac:spMk id="28" creationId="{7248E011-5E29-5DAB-5421-7B319B0038C1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29" creationId="{7608C866-F3F0-EC82-C61B-F5804704674A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1" creationId="{2CE06630-23D5-43E5-5F04-66E4A0B26CDE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3" creationId="{0CE94B28-0CA5-86BB-65DD-8D74A841D7DC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5" creationId="{E376DDFC-C220-F3DE-CF3E-2584DE45DC3D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7" creationId="{35152F1F-8411-C3D9-0291-148A659C4324}"/>
          </ac:spMkLst>
        </pc:spChg>
        <pc:grpChg chg="mod">
          <ac:chgData name="Jha, Aryan Ritwajeet" userId="2aad577e-539b-449b-83a6-8d411f484b4d" providerId="ADAL" clId="{0D65A6AF-D65A-428D-83DA-0F313AF41BB4}" dt="2024-04-30T16:10:00.324" v="1126" actId="404"/>
          <ac:grpSpMkLst>
            <pc:docMk/>
            <pc:sldMk cId="3723103020" sldId="555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6:02:41.826" v="988" actId="478"/>
          <ac:picMkLst>
            <pc:docMk/>
            <pc:sldMk cId="3723103020" sldId="555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7:16:03.997" v="2186" actId="1076"/>
          <ac:picMkLst>
            <pc:docMk/>
            <pc:sldMk cId="3723103020" sldId="555"/>
            <ac:picMk id="5" creationId="{F6A948A5-61B0-2A70-5482-69B6F78E1911}"/>
          </ac:picMkLst>
        </pc:picChg>
        <pc:picChg chg="add del mod">
          <ac:chgData name="Jha, Aryan Ritwajeet" userId="2aad577e-539b-449b-83a6-8d411f484b4d" providerId="ADAL" clId="{0D65A6AF-D65A-428D-83DA-0F313AF41BB4}" dt="2024-04-30T16:03:02.426" v="994" actId="478"/>
          <ac:picMkLst>
            <pc:docMk/>
            <pc:sldMk cId="3723103020" sldId="555"/>
            <ac:picMk id="6" creationId="{16D8E231-E9F5-30DE-4FFA-4EE410F70F4B}"/>
          </ac:picMkLst>
        </pc:picChg>
        <pc:picChg chg="add mod">
          <ac:chgData name="Jha, Aryan Ritwajeet" userId="2aad577e-539b-449b-83a6-8d411f484b4d" providerId="ADAL" clId="{0D65A6AF-D65A-428D-83DA-0F313AF41BB4}" dt="2024-04-30T16:03:50.795" v="1038" actId="1076"/>
          <ac:picMkLst>
            <pc:docMk/>
            <pc:sldMk cId="3723103020" sldId="555"/>
            <ac:picMk id="12" creationId="{3C2EA142-AB97-F06B-10BE-0E473EBF4888}"/>
          </ac:picMkLst>
        </pc:picChg>
        <pc:picChg chg="add mod">
          <ac:chgData name="Jha, Aryan Ritwajeet" userId="2aad577e-539b-449b-83a6-8d411f484b4d" providerId="ADAL" clId="{0D65A6AF-D65A-428D-83DA-0F313AF41BB4}" dt="2024-04-30T16:05:24.845" v="1051" actId="1076"/>
          <ac:picMkLst>
            <pc:docMk/>
            <pc:sldMk cId="3723103020" sldId="555"/>
            <ac:picMk id="14" creationId="{B67E435A-BB76-9FAA-6D0F-96CA903FBC9E}"/>
          </ac:picMkLst>
        </pc:picChg>
        <pc:picChg chg="add del">
          <ac:chgData name="Jha, Aryan Ritwajeet" userId="2aad577e-539b-449b-83a6-8d411f484b4d" providerId="ADAL" clId="{0D65A6AF-D65A-428D-83DA-0F313AF41BB4}" dt="2024-04-30T16:05:30.995" v="1054" actId="21"/>
          <ac:picMkLst>
            <pc:docMk/>
            <pc:sldMk cId="3723103020" sldId="555"/>
            <ac:picMk id="17" creationId="{36128DE8-7FBA-AE44-8B98-D48874CF799A}"/>
          </ac:picMkLst>
        </pc:picChg>
        <pc:picChg chg="add mod">
          <ac:chgData name="Jha, Aryan Ritwajeet" userId="2aad577e-539b-449b-83a6-8d411f484b4d" providerId="ADAL" clId="{0D65A6AF-D65A-428D-83DA-0F313AF41BB4}" dt="2024-04-30T16:05:38.670" v="1056" actId="1076"/>
          <ac:picMkLst>
            <pc:docMk/>
            <pc:sldMk cId="3723103020" sldId="555"/>
            <ac:picMk id="18" creationId="{32B3C899-CB30-A516-3F5A-78EEF1A81DF4}"/>
          </ac:picMkLst>
        </pc:picChg>
        <pc:picChg chg="add del mod">
          <ac:chgData name="Jha, Aryan Ritwajeet" userId="2aad577e-539b-449b-83a6-8d411f484b4d" providerId="ADAL" clId="{0D65A6AF-D65A-428D-83DA-0F313AF41BB4}" dt="2024-04-30T16:07:53.715" v="1064" actId="21"/>
          <ac:picMkLst>
            <pc:docMk/>
            <pc:sldMk cId="3723103020" sldId="555"/>
            <ac:picMk id="20" creationId="{B38B1C94-6D90-46FB-15ED-29745584B5D9}"/>
          </ac:picMkLst>
        </pc:picChg>
        <pc:picChg chg="add mod">
          <ac:chgData name="Jha, Aryan Ritwajeet" userId="2aad577e-539b-449b-83a6-8d411f484b4d" providerId="ADAL" clId="{0D65A6AF-D65A-428D-83DA-0F313AF41BB4}" dt="2024-04-30T17:16:34.167" v="2222" actId="1076"/>
          <ac:picMkLst>
            <pc:docMk/>
            <pc:sldMk cId="3723103020" sldId="555"/>
            <ac:picMk id="21" creationId="{117D872E-4A56-3A96-3D88-B1295C91C4A3}"/>
          </ac:picMkLst>
        </pc:picChg>
        <pc:picChg chg="mod">
          <ac:chgData name="Jha, Aryan Ritwajeet" userId="2aad577e-539b-449b-83a6-8d411f484b4d" providerId="ADAL" clId="{0D65A6AF-D65A-428D-83DA-0F313AF41BB4}" dt="2024-04-30T16:10:00.324" v="1126" actId="404"/>
          <ac:picMkLst>
            <pc:docMk/>
            <pc:sldMk cId="3723103020" sldId="555"/>
            <ac:picMk id="27" creationId="{1225A94C-B7EF-0ECD-FAFE-86BAFC614E3C}"/>
          </ac:picMkLst>
        </pc:picChg>
      </pc:sldChg>
      <pc:sldChg chg="addSp delSp modSp mod modTransition">
        <pc:chgData name="Jha, Aryan Ritwajeet" userId="2aad577e-539b-449b-83a6-8d411f484b4d" providerId="ADAL" clId="{0D65A6AF-D65A-428D-83DA-0F313AF41BB4}" dt="2024-04-30T17:14:56.687" v="2177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4" creationId="{CBA732D0-007B-DB29-79C5-0DF196141808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8" creationId="{69F24CF2-420A-2EE7-8A7A-E25FD3ED666C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3" creationId="{CFE082BE-96FE-D429-927A-4F0B70ED50AA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8" creationId="{70AE3D69-8B4A-3596-A06F-F69380E513AB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21" creationId="{17E5666C-2FAC-FE5C-AFDC-53AC345EC3E4}"/>
          </ac:spMkLst>
        </pc:spChg>
        <pc:spChg chg="add mod">
          <ac:chgData name="Jha, Aryan Ritwajeet" userId="2aad577e-539b-449b-83a6-8d411f484b4d" providerId="ADAL" clId="{0D65A6AF-D65A-428D-83DA-0F313AF41BB4}" dt="2024-04-30T17:14:15.528" v="2163"/>
          <ac:spMkLst>
            <pc:docMk/>
            <pc:sldMk cId="1971694815" sldId="556"/>
            <ac:spMk id="28" creationId="{95D4D484-0C93-FD09-5D99-DA027190F123}"/>
          </ac:spMkLst>
        </pc:spChg>
        <pc:spChg chg="mod">
          <ac:chgData name="Jha, Aryan Ritwajeet" userId="2aad577e-539b-449b-83a6-8d411f484b4d" providerId="ADAL" clId="{0D65A6AF-D65A-428D-83DA-0F313AF41BB4}" dt="2024-04-30T17:14:17.958" v="2164" actId="1076"/>
          <ac:spMkLst>
            <pc:docMk/>
            <pc:sldMk cId="1971694815" sldId="556"/>
            <ac:spMk id="32" creationId="{E0AD3F65-E814-A40E-7480-D159E66D51F5}"/>
          </ac:spMkLst>
        </pc:spChg>
        <pc:spChg chg="add del mod">
          <ac:chgData name="Jha, Aryan Ritwajeet" userId="2aad577e-539b-449b-83a6-8d411f484b4d" providerId="ADAL" clId="{0D65A6AF-D65A-428D-83DA-0F313AF41BB4}" dt="2024-04-30T17:14:26.107" v="2167" actId="478"/>
          <ac:spMkLst>
            <pc:docMk/>
            <pc:sldMk cId="1971694815" sldId="556"/>
            <ac:spMk id="36" creationId="{57D37E68-76C3-6A93-0EE2-7C7C644D7387}"/>
          </ac:spMkLst>
        </pc:spChg>
        <pc:spChg chg="add mod">
          <ac:chgData name="Jha, Aryan Ritwajeet" userId="2aad577e-539b-449b-83a6-8d411f484b4d" providerId="ADAL" clId="{0D65A6AF-D65A-428D-83DA-0F313AF41BB4}" dt="2024-04-30T17:14:54.143" v="2176" actId="20577"/>
          <ac:spMkLst>
            <pc:docMk/>
            <pc:sldMk cId="1971694815" sldId="556"/>
            <ac:spMk id="38" creationId="{508DC51B-8786-E494-D7C9-50FA00DA89A3}"/>
          </ac:spMkLst>
        </pc:spChg>
        <pc:grpChg chg="add mod">
          <ac:chgData name="Jha, Aryan Ritwajeet" userId="2aad577e-539b-449b-83a6-8d411f484b4d" providerId="ADAL" clId="{0D65A6AF-D65A-428D-83DA-0F313AF41BB4}" dt="2024-04-30T16:48:49.364" v="1801" actId="404"/>
          <ac:grpSpMkLst>
            <pc:docMk/>
            <pc:sldMk cId="1971694815" sldId="556"/>
            <ac:grpSpMk id="2" creationId="{25CE056D-B42A-C654-87DA-962ECA590149}"/>
          </ac:grpSpMkLst>
        </pc:grpChg>
        <pc:picChg chg="mod">
          <ac:chgData name="Jha, Aryan Ritwajeet" userId="2aad577e-539b-449b-83a6-8d411f484b4d" providerId="ADAL" clId="{0D65A6AF-D65A-428D-83DA-0F313AF41BB4}" dt="2024-04-30T16:48:49.364" v="1801" actId="404"/>
          <ac:picMkLst>
            <pc:docMk/>
            <pc:sldMk cId="1971694815" sldId="556"/>
            <ac:picMk id="3" creationId="{57839D11-62A9-D39F-56CD-10DB3F73D9B1}"/>
          </ac:picMkLst>
        </pc:picChg>
        <pc:picChg chg="add del mod">
          <ac:chgData name="Jha, Aryan Ritwajeet" userId="2aad577e-539b-449b-83a6-8d411f484b4d" providerId="ADAL" clId="{0D65A6AF-D65A-428D-83DA-0F313AF41BB4}" dt="2024-04-30T17:14:56.687" v="2177" actId="478"/>
          <ac:picMkLst>
            <pc:docMk/>
            <pc:sldMk cId="1971694815" sldId="556"/>
            <ac:picMk id="25" creationId="{37D2B244-607C-D95D-5DB8-0096291B8910}"/>
          </ac:picMkLst>
        </pc:picChg>
        <pc:picChg chg="del">
          <ac:chgData name="Jha, Aryan Ritwajeet" userId="2aad577e-539b-449b-83a6-8d411f484b4d" providerId="ADAL" clId="{0D65A6AF-D65A-428D-83DA-0F313AF41BB4}" dt="2024-04-30T16:48:36.318" v="1797" actId="478"/>
          <ac:picMkLst>
            <pc:docMk/>
            <pc:sldMk cId="1971694815" sldId="556"/>
            <ac:picMk id="27" creationId="{1225A94C-B7EF-0ECD-FAFE-86BAFC614E3C}"/>
          </ac:picMkLst>
        </pc:picChg>
        <pc:picChg chg="add mod">
          <ac:chgData name="Jha, Aryan Ritwajeet" userId="2aad577e-539b-449b-83a6-8d411f484b4d" providerId="ADAL" clId="{0D65A6AF-D65A-428D-83DA-0F313AF41BB4}" dt="2024-04-30T17:14:15.528" v="2163"/>
          <ac:picMkLst>
            <pc:docMk/>
            <pc:sldMk cId="1971694815" sldId="556"/>
            <ac:picMk id="35" creationId="{BD3B6BCD-788D-6DEE-AD80-3256ADBB0CCD}"/>
          </ac:picMkLst>
        </pc:picChg>
        <pc:picChg chg="add del mod">
          <ac:chgData name="Jha, Aryan Ritwajeet" userId="2aad577e-539b-449b-83a6-8d411f484b4d" providerId="ADAL" clId="{0D65A6AF-D65A-428D-83DA-0F313AF41BB4}" dt="2024-04-30T17:14:26.107" v="2167" actId="478"/>
          <ac:picMkLst>
            <pc:docMk/>
            <pc:sldMk cId="1971694815" sldId="556"/>
            <ac:picMk id="37" creationId="{47959368-7E03-E048-5D47-76254B41D207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5:34:25.063" v="803"/>
        <pc:sldMkLst>
          <pc:docMk/>
          <pc:sldMk cId="1687415461" sldId="557"/>
        </pc:sldMkLst>
        <pc:grpChg chg="add del">
          <ac:chgData name="Jha, Aryan Ritwajeet" userId="2aad577e-539b-449b-83a6-8d411f484b4d" providerId="ADAL" clId="{0D65A6AF-D65A-428D-83DA-0F313AF41BB4}" dt="2024-04-30T15:34:25.063" v="803"/>
          <ac:grpSpMkLst>
            <pc:docMk/>
            <pc:sldMk cId="1687415461" sldId="557"/>
            <ac:grpSpMk id="9" creationId="{5EFBDE31-BB3E-6CFC-23CD-B5976DA38438}"/>
          </ac:grpSpMkLst>
        </pc:grpChg>
      </pc:sldChg>
      <pc:sldChg chg="addSp delSp modSp add mod modTransition">
        <pc:chgData name="Jha, Aryan Ritwajeet" userId="2aad577e-539b-449b-83a6-8d411f484b4d" providerId="ADAL" clId="{0D65A6AF-D65A-428D-83DA-0F313AF41BB4}" dt="2024-04-30T17:11:41.953" v="2145"/>
        <pc:sldMkLst>
          <pc:docMk/>
          <pc:sldMk cId="4216244509" sldId="557"/>
        </pc:sldMkLst>
        <pc:spChg chg="del">
          <ac:chgData name="Jha, Aryan Ritwajeet" userId="2aad577e-539b-449b-83a6-8d411f484b4d" providerId="ADAL" clId="{0D65A6AF-D65A-428D-83DA-0F313AF41BB4}" dt="2024-04-30T15:34:59.793" v="838" actId="478"/>
          <ac:spMkLst>
            <pc:docMk/>
            <pc:sldMk cId="4216244509" sldId="557"/>
            <ac:spMk id="4" creationId="{96EF496A-2AEB-F5BC-BD04-6411491F07A5}"/>
          </ac:spMkLst>
        </pc:spChg>
        <pc:spChg chg="mod">
          <ac:chgData name="Jha, Aryan Ritwajeet" userId="2aad577e-539b-449b-83a6-8d411f484b4d" providerId="ADAL" clId="{0D65A6AF-D65A-428D-83DA-0F313AF41BB4}" dt="2024-04-30T15:34:40.006" v="835" actId="27636"/>
          <ac:spMkLst>
            <pc:docMk/>
            <pc:sldMk cId="4216244509" sldId="557"/>
            <ac:spMk id="7" creationId="{D646C81D-A614-A18E-43E3-FF65639E7971}"/>
          </ac:spMkLst>
        </pc:spChg>
        <pc:spChg chg="mod">
          <ac:chgData name="Jha, Aryan Ritwajeet" userId="2aad577e-539b-449b-83a6-8d411f484b4d" providerId="ADAL" clId="{0D65A6AF-D65A-428D-83DA-0F313AF41BB4}" dt="2024-04-30T15:40:36.076" v="907" actId="20577"/>
          <ac:spMkLst>
            <pc:docMk/>
            <pc:sldMk cId="4216244509" sldId="557"/>
            <ac:spMk id="8" creationId="{28F711B5-1E29-6BE6-CA2C-8CD2398B918E}"/>
          </ac:spMkLst>
        </pc:spChg>
        <pc:spChg chg="add mod">
          <ac:chgData name="Jha, Aryan Ritwajeet" userId="2aad577e-539b-449b-83a6-8d411f484b4d" providerId="ADAL" clId="{0D65A6AF-D65A-428D-83DA-0F313AF41BB4}" dt="2024-04-30T15:38:04.932" v="848" actId="1076"/>
          <ac:spMkLst>
            <pc:docMk/>
            <pc:sldMk cId="4216244509" sldId="557"/>
            <ac:spMk id="12" creationId="{B6312CB4-06E0-B761-03F2-7287534B91E2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3" creationId="{06485549-9346-3788-49E4-3B09D06594DA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4" creationId="{94685E39-B785-F841-5FBF-C111B2EB55F6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5" creationId="{95B121B6-2A05-FEEE-8BA2-3BF147899C6B}"/>
          </ac:spMkLst>
        </pc:spChg>
        <pc:spChg chg="add mod">
          <ac:chgData name="Jha, Aryan Ritwajeet" userId="2aad577e-539b-449b-83a6-8d411f484b4d" providerId="ADAL" clId="{0D65A6AF-D65A-428D-83DA-0F313AF41BB4}" dt="2024-04-30T15:59:08.237" v="984" actId="207"/>
          <ac:spMkLst>
            <pc:docMk/>
            <pc:sldMk cId="4216244509" sldId="557"/>
            <ac:spMk id="19" creationId="{B2A7DBDA-5980-51AC-1E22-7D2FB0A5B8A9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2" creationId="{E1BA34F5-AAD8-782B-6C1F-18808E5C62F3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3" creationId="{BC43663D-D49A-39F4-59D5-9F4E185AC792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4" creationId="{053F2E59-CF71-9E95-5581-EB0F9357A960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5" creationId="{D56FE9ED-F848-8AF5-55A8-C05764353B81}"/>
          </ac:spMkLst>
        </pc:spChg>
        <pc:spChg chg="mod">
          <ac:chgData name="Jha, Aryan Ritwajeet" userId="2aad577e-539b-449b-83a6-8d411f484b4d" providerId="ADAL" clId="{0D65A6AF-D65A-428D-83DA-0F313AF41BB4}" dt="2024-04-30T15:34:45.413" v="836" actId="6549"/>
          <ac:spMkLst>
            <pc:docMk/>
            <pc:sldMk cId="4216244509" sldId="557"/>
            <ac:spMk id="29" creationId="{7608C866-F3F0-EC82-C61B-F5804704674A}"/>
          </ac:spMkLst>
        </pc:spChg>
        <pc:grpChg chg="add mod">
          <ac:chgData name="Jha, Aryan Ritwajeet" userId="2aad577e-539b-449b-83a6-8d411f484b4d" providerId="ADAL" clId="{0D65A6AF-D65A-428D-83DA-0F313AF41BB4}" dt="2024-04-30T16:01:14.186" v="985" actId="164"/>
          <ac:grpSpMkLst>
            <pc:docMk/>
            <pc:sldMk cId="4216244509" sldId="557"/>
            <ac:grpSpMk id="21" creationId="{2864FB68-5D08-E76D-CC0E-CDC709FD49DF}"/>
          </ac:grpSpMkLst>
        </pc:grpChg>
        <pc:grpChg chg="del">
          <ac:chgData name="Jha, Aryan Ritwajeet" userId="2aad577e-539b-449b-83a6-8d411f484b4d" providerId="ADAL" clId="{0D65A6AF-D65A-428D-83DA-0F313AF41BB4}" dt="2024-04-30T15:34:47.923" v="837" actId="478"/>
          <ac:grpSpMkLst>
            <pc:docMk/>
            <pc:sldMk cId="4216244509" sldId="557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5:34:59.793" v="838" actId="478"/>
          <ac:picMkLst>
            <pc:docMk/>
            <pc:sldMk cId="4216244509" sldId="557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5:56:55.635" v="966" actId="14826"/>
          <ac:picMkLst>
            <pc:docMk/>
            <pc:sldMk cId="4216244509" sldId="557"/>
            <ac:picMk id="5" creationId="{F6A948A5-61B0-2A70-5482-69B6F78E1911}"/>
          </ac:picMkLst>
        </pc:picChg>
        <pc:picChg chg="add mod">
          <ac:chgData name="Jha, Aryan Ritwajeet" userId="2aad577e-539b-449b-83a6-8d411f484b4d" providerId="ADAL" clId="{0D65A6AF-D65A-428D-83DA-0F313AF41BB4}" dt="2024-04-30T16:01:14.186" v="985" actId="164"/>
          <ac:picMkLst>
            <pc:docMk/>
            <pc:sldMk cId="4216244509" sldId="557"/>
            <ac:picMk id="6" creationId="{F409A292-4450-5A8F-A43D-030F806F63A9}"/>
          </ac:picMkLst>
        </pc:picChg>
        <pc:picChg chg="add del mod">
          <ac:chgData name="Jha, Aryan Ritwajeet" userId="2aad577e-539b-449b-83a6-8d411f484b4d" providerId="ADAL" clId="{0D65A6AF-D65A-428D-83DA-0F313AF41BB4}" dt="2024-04-30T15:57:24.031" v="979" actId="478"/>
          <ac:picMkLst>
            <pc:docMk/>
            <pc:sldMk cId="4216244509" sldId="557"/>
            <ac:picMk id="17" creationId="{102DFE7E-24A2-D3CC-1230-6E005303430A}"/>
          </ac:picMkLst>
        </pc:picChg>
        <pc:picChg chg="add mod">
          <ac:chgData name="Jha, Aryan Ritwajeet" userId="2aad577e-539b-449b-83a6-8d411f484b4d" providerId="ADAL" clId="{0D65A6AF-D65A-428D-83DA-0F313AF41BB4}" dt="2024-04-30T15:58:03.867" v="983" actId="14100"/>
          <ac:picMkLst>
            <pc:docMk/>
            <pc:sldMk cId="4216244509" sldId="557"/>
            <ac:picMk id="18" creationId="{C829D128-191F-C1D2-7E97-7B0FD13572BF}"/>
          </ac:picMkLst>
        </pc:picChg>
        <pc:picChg chg="add mod">
          <ac:chgData name="Jha, Aryan Ritwajeet" userId="2aad577e-539b-449b-83a6-8d411f484b4d" providerId="ADAL" clId="{0D65A6AF-D65A-428D-83DA-0F313AF41BB4}" dt="2024-04-30T15:57:43.177" v="981" actId="1076"/>
          <ac:picMkLst>
            <pc:docMk/>
            <pc:sldMk cId="4216244509" sldId="557"/>
            <ac:picMk id="20" creationId="{A95F840B-439D-59F5-9CC6-7CDD9BAEBABC}"/>
          </ac:picMkLst>
        </pc:picChg>
      </pc:sldChg>
      <pc:sldChg chg="addSp delSp modSp mod">
        <pc:chgData name="Jha, Aryan Ritwajeet" userId="2aad577e-539b-449b-83a6-8d411f484b4d" providerId="ADAL" clId="{0D65A6AF-D65A-428D-83DA-0F313AF41BB4}" dt="2024-04-30T17:32:28.333" v="2547" actId="255"/>
        <pc:sldMkLst>
          <pc:docMk/>
          <pc:sldMk cId="352587945" sldId="558"/>
        </pc:sldMkLst>
        <pc:spChg chg="add del mod">
          <ac:chgData name="Jha, Aryan Ritwajeet" userId="2aad577e-539b-449b-83a6-8d411f484b4d" providerId="ADAL" clId="{0D65A6AF-D65A-428D-83DA-0F313AF41BB4}" dt="2024-04-30T16:43:24.992" v="1741" actId="478"/>
          <ac:spMkLst>
            <pc:docMk/>
            <pc:sldMk cId="352587945" sldId="558"/>
            <ac:spMk id="4" creationId="{782BAEB6-78B3-25C3-5BBC-C60F2D085DBD}"/>
          </ac:spMkLst>
        </pc:spChg>
        <pc:spChg chg="mod">
          <ac:chgData name="Jha, Aryan Ritwajeet" userId="2aad577e-539b-449b-83a6-8d411f484b4d" providerId="ADAL" clId="{0D65A6AF-D65A-428D-83DA-0F313AF41BB4}" dt="2024-04-30T16:38:43.257" v="1597" actId="1076"/>
          <ac:spMkLst>
            <pc:docMk/>
            <pc:sldMk cId="352587945" sldId="558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D65A6AF-D65A-428D-83DA-0F313AF41BB4}" dt="2024-04-30T16:32:15.028" v="1400" actId="478"/>
          <ac:spMkLst>
            <pc:docMk/>
            <pc:sldMk cId="352587945" sldId="558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41:27.828" v="1685" actId="478"/>
          <ac:spMkLst>
            <pc:docMk/>
            <pc:sldMk cId="352587945" sldId="558"/>
            <ac:spMk id="12" creationId="{EF831E10-58CE-6475-8A7A-3BB64E82648E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6" creationId="{5CFEB6A7-4769-1D20-174A-0F18A3B445F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7" creationId="{530279A2-127D-8314-A2FA-A273DBA47239}"/>
          </ac:spMkLst>
        </pc:spChg>
        <pc:spChg chg="del">
          <ac:chgData name="Jha, Aryan Ritwajeet" userId="2aad577e-539b-449b-83a6-8d411f484b4d" providerId="ADAL" clId="{0D65A6AF-D65A-428D-83DA-0F313AF41BB4}" dt="2024-04-30T16:38:37.527" v="1595" actId="478"/>
          <ac:spMkLst>
            <pc:docMk/>
            <pc:sldMk cId="352587945" sldId="558"/>
            <ac:spMk id="19" creationId="{B2A7DBDA-5980-51AC-1E22-7D2FB0A5B8A9}"/>
          </ac:spMkLst>
        </pc:spChg>
        <pc:spChg chg="add mod">
          <ac:chgData name="Jha, Aryan Ritwajeet" userId="2aad577e-539b-449b-83a6-8d411f484b4d" providerId="ADAL" clId="{0D65A6AF-D65A-428D-83DA-0F313AF41BB4}" dt="2024-04-30T16:51:21.294" v="1811" actId="20577"/>
          <ac:spMkLst>
            <pc:docMk/>
            <pc:sldMk cId="352587945" sldId="558"/>
            <ac:spMk id="22" creationId="{A5489B73-4408-134E-2195-268AD190FDFF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3" creationId="{E21BFCE3-121A-ADB3-C136-19318A9FB28A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4" creationId="{053F2E59-CF71-9E95-5581-EB0F9357A960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5" creationId="{D56FE9ED-F848-8AF5-55A8-C05764353B81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6" creationId="{F2B82702-D51F-E5B7-69BF-49A8941CEDE7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7" creationId="{671F9CFB-7C3B-EA97-34D8-4E2BCB771CA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8" creationId="{5CA6B9E3-7C8E-0809-9C33-A69646AA445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9" creationId="{67325C3B-64AA-CBBC-8BF3-66A33A834A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0" creationId="{4FCD3489-1932-154D-1CB8-93B9474DBF76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1" creationId="{CB420A3C-A9D8-762A-7DD1-10BD183194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2" creationId="{7C291930-D84C-05AB-5555-56523809BE28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3" creationId="{5808ADDB-0ED8-D777-246A-3174401061CC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4" creationId="{84173B3F-38B2-67DF-CD92-D770BC0A32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5" creationId="{A9ECE82D-7967-5EED-791A-0F0CF21FD1CC}"/>
          </ac:spMkLst>
        </pc:spChg>
        <pc:spChg chg="add del mod">
          <ac:chgData name="Jha, Aryan Ritwajeet" userId="2aad577e-539b-449b-83a6-8d411f484b4d" providerId="ADAL" clId="{0D65A6AF-D65A-428D-83DA-0F313AF41BB4}" dt="2024-04-30T16:44:08.841" v="1765" actId="478"/>
          <ac:spMkLst>
            <pc:docMk/>
            <pc:sldMk cId="352587945" sldId="558"/>
            <ac:spMk id="36" creationId="{975694E2-AB8C-D2FC-E987-8D28CF9A82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7" creationId="{76EEA29E-716C-0AB3-498F-1583C441194A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8" creationId="{80BB4B5D-8E5A-A940-14B5-37FE068DF3FB}"/>
          </ac:spMkLst>
        </pc:spChg>
        <pc:spChg chg="add mod">
          <ac:chgData name="Jha, Aryan Ritwajeet" userId="2aad577e-539b-449b-83a6-8d411f484b4d" providerId="ADAL" clId="{0D65A6AF-D65A-428D-83DA-0F313AF41BB4}" dt="2024-04-30T17:31:59.184" v="2539" actId="207"/>
          <ac:spMkLst>
            <pc:docMk/>
            <pc:sldMk cId="352587945" sldId="558"/>
            <ac:spMk id="42" creationId="{DB9854EB-434B-73B2-148B-4EA7EA5C99B7}"/>
          </ac:spMkLst>
        </pc:spChg>
        <pc:spChg chg="add mod">
          <ac:chgData name="Jha, Aryan Ritwajeet" userId="2aad577e-539b-449b-83a6-8d411f484b4d" providerId="ADAL" clId="{0D65A6AF-D65A-428D-83DA-0F313AF41BB4}" dt="2024-04-30T17:32:28.333" v="2547" actId="255"/>
          <ac:spMkLst>
            <pc:docMk/>
            <pc:sldMk cId="352587945" sldId="558"/>
            <ac:spMk id="50" creationId="{F5A1EEAC-B1CC-677C-A286-E211800375C9}"/>
          </ac:spMkLst>
        </pc:spChg>
        <pc:grpChg chg="del">
          <ac:chgData name="Jha, Aryan Ritwajeet" userId="2aad577e-539b-449b-83a6-8d411f484b4d" providerId="ADAL" clId="{0D65A6AF-D65A-428D-83DA-0F313AF41BB4}" dt="2024-04-30T16:27:22.120" v="1322" actId="478"/>
          <ac:grpSpMkLst>
            <pc:docMk/>
            <pc:sldMk cId="352587945" sldId="558"/>
            <ac:grpSpMk id="21" creationId="{2864FB68-5D08-E76D-CC0E-CDC709FD49DF}"/>
          </ac:grpSpMkLst>
        </pc:grpChg>
        <pc:grpChg chg="add mod">
          <ac:chgData name="Jha, Aryan Ritwajeet" userId="2aad577e-539b-449b-83a6-8d411f484b4d" providerId="ADAL" clId="{0D65A6AF-D65A-428D-83DA-0F313AF41BB4}" dt="2024-04-30T16:51:17.575" v="1808" actId="20577"/>
          <ac:grpSpMkLst>
            <pc:docMk/>
            <pc:sldMk cId="352587945" sldId="558"/>
            <ac:grpSpMk id="39" creationId="{F7952FE9-C992-4F09-96F6-6F1FAFAFB848}"/>
          </ac:grpSpMkLst>
        </pc:grpChg>
        <pc:picChg chg="add mod">
          <ac:chgData name="Jha, Aryan Ritwajeet" userId="2aad577e-539b-449b-83a6-8d411f484b4d" providerId="ADAL" clId="{0D65A6AF-D65A-428D-83DA-0F313AF41BB4}" dt="2024-04-30T16:51:17.575" v="1808" actId="20577"/>
          <ac:picMkLst>
            <pc:docMk/>
            <pc:sldMk cId="352587945" sldId="558"/>
            <ac:picMk id="3" creationId="{3767014B-BAFA-BF3F-F014-85F6BBEEF4AE}"/>
          </ac:picMkLst>
        </pc:picChg>
        <pc:picChg chg="del">
          <ac:chgData name="Jha, Aryan Ritwajeet" userId="2aad577e-539b-449b-83a6-8d411f484b4d" providerId="ADAL" clId="{0D65A6AF-D65A-428D-83DA-0F313AF41BB4}" dt="2024-04-30T16:32:15.028" v="1400" actId="478"/>
          <ac:picMkLst>
            <pc:docMk/>
            <pc:sldMk cId="352587945" sldId="558"/>
            <ac:picMk id="5" creationId="{F6A948A5-61B0-2A70-5482-69B6F78E1911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18" creationId="{C829D128-191F-C1D2-7E97-7B0FD13572BF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20" creationId="{A95F840B-439D-59F5-9CC6-7CDD9BAEBABC}"/>
          </ac:picMkLst>
        </pc:picChg>
        <pc:picChg chg="add del mod">
          <ac:chgData name="Jha, Aryan Ritwajeet" userId="2aad577e-539b-449b-83a6-8d411f484b4d" providerId="ADAL" clId="{0D65A6AF-D65A-428D-83DA-0F313AF41BB4}" dt="2024-04-30T17:28:28.474" v="2226" actId="21"/>
          <ac:picMkLst>
            <pc:docMk/>
            <pc:sldMk cId="352587945" sldId="558"/>
            <ac:picMk id="41" creationId="{5B6D66AB-1E5B-A642-D699-8E637E1FB844}"/>
          </ac:picMkLst>
        </pc:picChg>
        <pc:picChg chg="add mod">
          <ac:chgData name="Jha, Aryan Ritwajeet" userId="2aad577e-539b-449b-83a6-8d411f484b4d" providerId="ADAL" clId="{0D65A6AF-D65A-428D-83DA-0F313AF41BB4}" dt="2024-04-30T17:30:14.759" v="2315" actId="1076"/>
          <ac:picMkLst>
            <pc:docMk/>
            <pc:sldMk cId="352587945" sldId="558"/>
            <ac:picMk id="43" creationId="{2421587E-DA4D-0CC2-77CA-CB0CD184C18D}"/>
          </ac:picMkLst>
        </pc:picChg>
        <pc:picChg chg="add del mod">
          <ac:chgData name="Jha, Aryan Ritwajeet" userId="2aad577e-539b-449b-83a6-8d411f484b4d" providerId="ADAL" clId="{0D65A6AF-D65A-428D-83DA-0F313AF41BB4}" dt="2024-04-30T17:29:17.208" v="2293" actId="21"/>
          <ac:picMkLst>
            <pc:docMk/>
            <pc:sldMk cId="352587945" sldId="558"/>
            <ac:picMk id="45" creationId="{8969013A-6DB4-A6C2-436F-AC8952A58D22}"/>
          </ac:picMkLst>
        </pc:picChg>
        <pc:picChg chg="add mod">
          <ac:chgData name="Jha, Aryan Ritwajeet" userId="2aad577e-539b-449b-83a6-8d411f484b4d" providerId="ADAL" clId="{0D65A6AF-D65A-428D-83DA-0F313AF41BB4}" dt="2024-04-30T17:30:16.434" v="2316" actId="1076"/>
          <ac:picMkLst>
            <pc:docMk/>
            <pc:sldMk cId="352587945" sldId="558"/>
            <ac:picMk id="46" creationId="{89EAB2E5-FE2B-FC85-86C1-15A6126B17F3}"/>
          </ac:picMkLst>
        </pc:picChg>
        <pc:picChg chg="add del">
          <ac:chgData name="Jha, Aryan Ritwajeet" userId="2aad577e-539b-449b-83a6-8d411f484b4d" providerId="ADAL" clId="{0D65A6AF-D65A-428D-83DA-0F313AF41BB4}" dt="2024-04-30T17:29:37.996" v="2298" actId="21"/>
          <ac:picMkLst>
            <pc:docMk/>
            <pc:sldMk cId="352587945" sldId="558"/>
            <ac:picMk id="48" creationId="{366AF8E8-88B2-6CAF-4B6B-45FA324056DF}"/>
          </ac:picMkLst>
        </pc:picChg>
        <pc:picChg chg="add mod">
          <ac:chgData name="Jha, Aryan Ritwajeet" userId="2aad577e-539b-449b-83a6-8d411f484b4d" providerId="ADAL" clId="{0D65A6AF-D65A-428D-83DA-0F313AF41BB4}" dt="2024-04-30T17:30:22.284" v="2318" actId="1076"/>
          <ac:picMkLst>
            <pc:docMk/>
            <pc:sldMk cId="352587945" sldId="558"/>
            <ac:picMk id="49" creationId="{AFA54F6D-0D3E-AB6B-75CC-D6E9B7C686A5}"/>
          </ac:picMkLst>
        </pc:picChg>
      </pc:sldChg>
      <pc:sldChg chg="addSp delSp modSp add mod modTransition">
        <pc:chgData name="Jha, Aryan Ritwajeet" userId="2aad577e-539b-449b-83a6-8d411f484b4d" providerId="ADAL" clId="{0D65A6AF-D65A-428D-83DA-0F313AF41BB4}" dt="2024-04-30T17:06:53.539" v="2143" actId="1076"/>
        <pc:sldMkLst>
          <pc:docMk/>
          <pc:sldMk cId="1102895098" sldId="559"/>
        </pc:sldMkLst>
        <pc:spChg chg="add mod">
          <ac:chgData name="Jha, Aryan Ritwajeet" userId="2aad577e-539b-449b-83a6-8d411f484b4d" providerId="ADAL" clId="{0D65A6AF-D65A-428D-83DA-0F313AF41BB4}" dt="2024-04-30T16:59:29.573" v="2016" actId="1076"/>
          <ac:spMkLst>
            <pc:docMk/>
            <pc:sldMk cId="1102895098" sldId="559"/>
            <ac:spMk id="6" creationId="{81CAD3F4-DE0C-4BCD-2B28-C45B8915B8F4}"/>
          </ac:spMkLst>
        </pc:spChg>
        <pc:spChg chg="add mod">
          <ac:chgData name="Jha, Aryan Ritwajeet" userId="2aad577e-539b-449b-83a6-8d411f484b4d" providerId="ADAL" clId="{0D65A6AF-D65A-428D-83DA-0F313AF41BB4}" dt="2024-04-30T17:00:00.916" v="2022" actId="207"/>
          <ac:spMkLst>
            <pc:docMk/>
            <pc:sldMk cId="1102895098" sldId="559"/>
            <ac:spMk id="12" creationId="{16759036-B6F0-18AB-8553-F43B666D154C}"/>
          </ac:spMkLst>
        </pc:spChg>
        <pc:spChg chg="add mod">
          <ac:chgData name="Jha, Aryan Ritwajeet" userId="2aad577e-539b-449b-83a6-8d411f484b4d" providerId="ADAL" clId="{0D65A6AF-D65A-428D-83DA-0F313AF41BB4}" dt="2024-04-30T17:00:23.461" v="2025" actId="207"/>
          <ac:spMkLst>
            <pc:docMk/>
            <pc:sldMk cId="1102895098" sldId="559"/>
            <ac:spMk id="14" creationId="{6C3E41AA-F639-D753-28A9-47855518608D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6" creationId="{5CFEB6A7-4769-1D20-174A-0F18A3B445F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7" creationId="{530279A2-127D-8314-A2FA-A273DBA47239}"/>
          </ac:spMkLst>
        </pc:spChg>
        <pc:spChg chg="add mod">
          <ac:chgData name="Jha, Aryan Ritwajeet" userId="2aad577e-539b-449b-83a6-8d411f484b4d" providerId="ADAL" clId="{0D65A6AF-D65A-428D-83DA-0F313AF41BB4}" dt="2024-04-30T17:01:10.711" v="2081" actId="1076"/>
          <ac:spMkLst>
            <pc:docMk/>
            <pc:sldMk cId="1102895098" sldId="559"/>
            <ac:spMk id="18" creationId="{C23372A7-1DD7-FD9F-8AE8-4E1ED4C9DA82}"/>
          </ac:spMkLst>
        </pc:spChg>
        <pc:spChg chg="add mod">
          <ac:chgData name="Jha, Aryan Ritwajeet" userId="2aad577e-539b-449b-83a6-8d411f484b4d" providerId="ADAL" clId="{0D65A6AF-D65A-428D-83DA-0F313AF41BB4}" dt="2024-04-30T17:06:53.539" v="2143" actId="1076"/>
          <ac:spMkLst>
            <pc:docMk/>
            <pc:sldMk cId="1102895098" sldId="559"/>
            <ac:spMk id="20" creationId="{E9D26C9E-ABE3-B39F-AEFD-E2D5FDCA3C91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2" creationId="{A5489B73-4408-134E-2195-268AD190FDFF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3" creationId="{E21BFCE3-121A-ADB3-C136-19318A9FB28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6" creationId="{F2B82702-D51F-E5B7-69BF-49A8941CEDE7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7" creationId="{671F9CFB-7C3B-EA97-34D8-4E2BCB771CA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8" creationId="{5CA6B9E3-7C8E-0809-9C33-A69646AA445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9" creationId="{67325C3B-64AA-CBBC-8BF3-66A33A834A2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0" creationId="{4FCD3489-1932-154D-1CB8-93B9474DBF76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1" creationId="{CB420A3C-A9D8-762A-7DD1-10BD183194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2" creationId="{7C291930-D84C-05AB-5555-56523809BE28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3" creationId="{5808ADDB-0ED8-D777-246A-317440106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4" creationId="{84173B3F-38B2-67DF-CD92-D770BC0A32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5" creationId="{A9ECE82D-7967-5EED-791A-0F0CF21FD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7" creationId="{76EEA29E-716C-0AB3-498F-1583C441194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8" creationId="{80BB4B5D-8E5A-A940-14B5-37FE068DF3FB}"/>
          </ac:spMkLst>
        </pc:spChg>
        <pc:grpChg chg="mod">
          <ac:chgData name="Jha, Aryan Ritwajeet" userId="2aad577e-539b-449b-83a6-8d411f484b4d" providerId="ADAL" clId="{0D65A6AF-D65A-428D-83DA-0F313AF41BB4}" dt="2024-04-30T16:51:33.698" v="1813" actId="404"/>
          <ac:grpSpMkLst>
            <pc:docMk/>
            <pc:sldMk cId="1102895098" sldId="559"/>
            <ac:grpSpMk id="39" creationId="{F7952FE9-C992-4F09-96F6-6F1FAFAFB848}"/>
          </ac:grpSpMkLst>
        </pc:grpChg>
        <pc:picChg chg="mod">
          <ac:chgData name="Jha, Aryan Ritwajeet" userId="2aad577e-539b-449b-83a6-8d411f484b4d" providerId="ADAL" clId="{0D65A6AF-D65A-428D-83DA-0F313AF41BB4}" dt="2024-04-30T16:51:33.698" v="1813" actId="404"/>
          <ac:picMkLst>
            <pc:docMk/>
            <pc:sldMk cId="1102895098" sldId="559"/>
            <ac:picMk id="3" creationId="{3767014B-BAFA-BF3F-F014-85F6BBEEF4AE}"/>
          </ac:picMkLst>
        </pc:picChg>
        <pc:picChg chg="add del mod">
          <ac:chgData name="Jha, Aryan Ritwajeet" userId="2aad577e-539b-449b-83a6-8d411f484b4d" providerId="ADAL" clId="{0D65A6AF-D65A-428D-83DA-0F313AF41BB4}" dt="2024-04-30T16:55:12.268" v="1817" actId="21"/>
          <ac:picMkLst>
            <pc:docMk/>
            <pc:sldMk cId="1102895098" sldId="559"/>
            <ac:picMk id="4" creationId="{F49B747F-FAC6-4DE9-9AB5-339B633D67EF}"/>
          </ac:picMkLst>
        </pc:picChg>
        <pc:picChg chg="add mod">
          <ac:chgData name="Jha, Aryan Ritwajeet" userId="2aad577e-539b-449b-83a6-8d411f484b4d" providerId="ADAL" clId="{0D65A6AF-D65A-428D-83DA-0F313AF41BB4}" dt="2024-04-30T16:59:24.001" v="2015" actId="1076"/>
          <ac:picMkLst>
            <pc:docMk/>
            <pc:sldMk cId="1102895098" sldId="559"/>
            <ac:picMk id="5" creationId="{3D0CBA1E-4457-5C59-30FD-66DBA4E4CDAC}"/>
          </ac:picMkLst>
        </pc:picChg>
        <pc:picChg chg="add mod">
          <ac:chgData name="Jha, Aryan Ritwajeet" userId="2aad577e-539b-449b-83a6-8d411f484b4d" providerId="ADAL" clId="{0D65A6AF-D65A-428D-83DA-0F313AF41BB4}" dt="2024-04-30T16:56:22.952" v="1938" actId="14826"/>
          <ac:picMkLst>
            <pc:docMk/>
            <pc:sldMk cId="1102895098" sldId="559"/>
            <ac:picMk id="8" creationId="{75845FB0-FD9C-B2EE-EA1C-ABED4CCFD7A4}"/>
          </ac:picMkLst>
        </pc:picChg>
        <pc:picChg chg="add mod">
          <ac:chgData name="Jha, Aryan Ritwajeet" userId="2aad577e-539b-449b-83a6-8d411f484b4d" providerId="ADAL" clId="{0D65A6AF-D65A-428D-83DA-0F313AF41BB4}" dt="2024-04-30T16:57:40.182" v="1952" actId="14826"/>
          <ac:picMkLst>
            <pc:docMk/>
            <pc:sldMk cId="1102895098" sldId="559"/>
            <ac:picMk id="13" creationId="{B88EAB98-4C1A-432E-B8D5-EEEB04D56BAE}"/>
          </ac:picMkLst>
        </pc:picChg>
        <pc:picChg chg="add mod">
          <ac:chgData name="Jha, Aryan Ritwajeet" userId="2aad577e-539b-449b-83a6-8d411f484b4d" providerId="ADAL" clId="{0D65A6AF-D65A-428D-83DA-0F313AF41BB4}" dt="2024-04-30T17:00:38.121" v="2029" actId="1076"/>
          <ac:picMkLst>
            <pc:docMk/>
            <pc:sldMk cId="1102895098" sldId="559"/>
            <ac:picMk id="15" creationId="{8F280AF4-E554-DC21-BF17-A472E08DAF6F}"/>
          </ac:picMkLst>
        </pc:picChg>
        <pc:picChg chg="add mod">
          <ac:chgData name="Jha, Aryan Ritwajeet" userId="2aad577e-539b-449b-83a6-8d411f484b4d" providerId="ADAL" clId="{0D65A6AF-D65A-428D-83DA-0F313AF41BB4}" dt="2024-04-30T17:06:50.583" v="2142" actId="1076"/>
          <ac:picMkLst>
            <pc:docMk/>
            <pc:sldMk cId="1102895098" sldId="559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D65A6AF-D65A-428D-83DA-0F313AF41BB4}" dt="2024-04-30T17:06:48.607" v="2141" actId="1076"/>
          <ac:picMkLst>
            <pc:docMk/>
            <pc:sldMk cId="1102895098" sldId="559"/>
            <ac:picMk id="21" creationId="{AD39262C-C6D2-7698-618B-61099DD01E18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6:29:16.173" v="1335"/>
        <pc:sldMkLst>
          <pc:docMk/>
          <pc:sldMk cId="3803001728" sldId="559"/>
        </pc:sldMkLst>
        <pc:grpChg chg="add del">
          <ac:chgData name="Jha, Aryan Ritwajeet" userId="2aad577e-539b-449b-83a6-8d411f484b4d" providerId="ADAL" clId="{0D65A6AF-D65A-428D-83DA-0F313AF41BB4}" dt="2024-04-30T16:29:16.173" v="1335"/>
          <ac:grpSpMkLst>
            <pc:docMk/>
            <pc:sldMk cId="3803001728" sldId="559"/>
            <ac:grpSpMk id="9" creationId="{5EFBDE31-BB3E-6CFC-23CD-B5976DA38438}"/>
          </ac:grpSpMkLst>
        </pc:grpChg>
      </pc:sldChg>
    </pc:docChg>
  </pc:docChgLst>
  <pc:docChgLst>
    <pc:chgData name="Jha, Aryan Ritwajeet" userId="2aad577e-539b-449b-83a6-8d411f484b4d" providerId="ADAL" clId="{091D6B92-0695-4078-A276-89ECD80CC43A}"/>
    <pc:docChg chg="undo redo custSel addSld delSld modSld sldOrd">
      <pc:chgData name="Jha, Aryan Ritwajeet" userId="2aad577e-539b-449b-83a6-8d411f484b4d" providerId="ADAL" clId="{091D6B92-0695-4078-A276-89ECD80CC43A}" dt="2024-05-01T00:58:09.823" v="7723" actId="478"/>
      <pc:docMkLst>
        <pc:docMk/>
      </pc:docMkLst>
      <pc:sldChg chg="modSp mod">
        <pc:chgData name="Jha, Aryan Ritwajeet" userId="2aad577e-539b-449b-83a6-8d411f484b4d" providerId="ADAL" clId="{091D6B92-0695-4078-A276-89ECD80CC43A}" dt="2024-04-30T02:53:20.338" v="2729" actId="1076"/>
        <pc:sldMkLst>
          <pc:docMk/>
          <pc:sldMk cId="820991163" sldId="256"/>
        </pc:sldMkLst>
        <pc:spChg chg="mod">
          <ac:chgData name="Jha, Aryan Ritwajeet" userId="2aad577e-539b-449b-83a6-8d411f484b4d" providerId="ADAL" clId="{091D6B92-0695-4078-A276-89ECD80CC43A}" dt="2024-04-30T02:53:20.338" v="2729" actId="1076"/>
          <ac:spMkLst>
            <pc:docMk/>
            <pc:sldMk cId="820991163" sldId="256"/>
            <ac:spMk id="2" creationId="{C2FEFA57-E5C1-EEDC-B1F3-05B72759CB74}"/>
          </ac:spMkLst>
        </pc:spChg>
      </pc:sldChg>
      <pc:sldChg chg="modSp mod setBg">
        <pc:chgData name="Jha, Aryan Ritwajeet" userId="2aad577e-539b-449b-83a6-8d411f484b4d" providerId="ADAL" clId="{091D6B92-0695-4078-A276-89ECD80CC43A}" dt="2024-04-30T19:28:56.011" v="5917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91D6B92-0695-4078-A276-89ECD80CC43A}" dt="2024-04-30T02:32:20.162" v="2194" actId="20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91D6B92-0695-4078-A276-89ECD80CC43A}" dt="2024-04-30T19:28:56.011" v="5917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ord">
        <pc:chgData name="Jha, Aryan Ritwajeet" userId="2aad577e-539b-449b-83a6-8d411f484b4d" providerId="ADAL" clId="{091D6B92-0695-4078-A276-89ECD80CC43A}" dt="2024-04-30T19:52:37.676" v="6895"/>
        <pc:sldMkLst>
          <pc:docMk/>
          <pc:sldMk cId="1735641184" sldId="271"/>
        </pc:sldMkLst>
      </pc:sldChg>
      <pc:sldChg chg="modSp del ord">
        <pc:chgData name="Jha, Aryan Ritwajeet" userId="2aad577e-539b-449b-83a6-8d411f484b4d" providerId="ADAL" clId="{091D6B92-0695-4078-A276-89ECD80CC43A}" dt="2024-04-30T04:28:48.610" v="5214" actId="47"/>
        <pc:sldMkLst>
          <pc:docMk/>
          <pc:sldMk cId="930504783" sldId="278"/>
        </pc:sldMkLst>
        <pc:picChg chg="mod">
          <ac:chgData name="Jha, Aryan Ritwajeet" userId="2aad577e-539b-449b-83a6-8d411f484b4d" providerId="ADAL" clId="{091D6B92-0695-4078-A276-89ECD80CC43A}" dt="2024-04-30T04:20:42.358" v="5033" actId="1076"/>
          <ac:picMkLst>
            <pc:docMk/>
            <pc:sldMk cId="930504783" sldId="278"/>
            <ac:picMk id="4" creationId="{03937BCE-90DF-8053-B310-BA7AC63886AA}"/>
          </ac:picMkLst>
        </pc:picChg>
      </pc:sldChg>
      <pc:sldChg chg="delSp modSp mod">
        <pc:chgData name="Jha, Aryan Ritwajeet" userId="2aad577e-539b-449b-83a6-8d411f484b4d" providerId="ADAL" clId="{091D6B92-0695-4078-A276-89ECD80CC43A}" dt="2024-05-01T00:58:09.823" v="7723" actId="478"/>
        <pc:sldMkLst>
          <pc:docMk/>
          <pc:sldMk cId="1468720521" sldId="279"/>
        </pc:sldMkLst>
        <pc:spChg chg="del">
          <ac:chgData name="Jha, Aryan Ritwajeet" userId="2aad577e-539b-449b-83a6-8d411f484b4d" providerId="ADAL" clId="{091D6B92-0695-4078-A276-89ECD80CC43A}" dt="2024-05-01T00:58:08.567" v="7722" actId="478"/>
          <ac:spMkLst>
            <pc:docMk/>
            <pc:sldMk cId="1468720521" sldId="279"/>
            <ac:spMk id="4" creationId="{2863EE49-5592-C0C5-CE37-B9B35EF6E680}"/>
          </ac:spMkLst>
        </pc:spChg>
        <pc:cxnChg chg="del mod">
          <ac:chgData name="Jha, Aryan Ritwajeet" userId="2aad577e-539b-449b-83a6-8d411f484b4d" providerId="ADAL" clId="{091D6B92-0695-4078-A276-89ECD80CC43A}" dt="2024-05-01T00:58:09.823" v="7723" actId="478"/>
          <ac:cxnSpMkLst>
            <pc:docMk/>
            <pc:sldMk cId="1468720521" sldId="279"/>
            <ac:cxnSpMk id="5" creationId="{74D483C1-7380-3AB5-C3D4-885119373EAD}"/>
          </ac:cxnSpMkLst>
        </pc:cxnChg>
      </pc:sldChg>
      <pc:sldChg chg="del ord">
        <pc:chgData name="Jha, Aryan Ritwajeet" userId="2aad577e-539b-449b-83a6-8d411f484b4d" providerId="ADAL" clId="{091D6B92-0695-4078-A276-89ECD80CC43A}" dt="2024-04-30T04:41:33.849" v="5410" actId="2696"/>
        <pc:sldMkLst>
          <pc:docMk/>
          <pc:sldMk cId="1858411754" sldId="279"/>
        </pc:sldMkLst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959366810" sldId="279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195686194" sldId="372"/>
        </pc:sldMkLst>
      </pc:sldChg>
      <pc:sldChg chg="modSp mod ord">
        <pc:chgData name="Jha, Aryan Ritwajeet" userId="2aad577e-539b-449b-83a6-8d411f484b4d" providerId="ADAL" clId="{091D6B92-0695-4078-A276-89ECD80CC43A}" dt="2024-04-30T19:39:09.694" v="6717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091D6B92-0695-4078-A276-89ECD80CC43A}" dt="2024-04-30T19:39:09.694" v="6717" actId="20577"/>
          <ac:spMkLst>
            <pc:docMk/>
            <pc:sldMk cId="2958141711" sldId="377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091D6B92-0695-4078-A276-89ECD80CC43A}" dt="2024-04-30T04:42:41.649" v="5428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del">
        <pc:chgData name="Jha, Aryan Ritwajeet" userId="2aad577e-539b-449b-83a6-8d411f484b4d" providerId="ADAL" clId="{091D6B92-0695-4078-A276-89ECD80CC43A}" dt="2024-04-30T04:42:02.079" v="5412" actId="47"/>
        <pc:sldMkLst>
          <pc:docMk/>
          <pc:sldMk cId="4212466708" sldId="397"/>
        </pc:sldMkLst>
      </pc:sldChg>
      <pc:sldChg chg="modSp mod">
        <pc:chgData name="Jha, Aryan Ritwajeet" userId="2aad577e-539b-449b-83a6-8d411f484b4d" providerId="ADAL" clId="{091D6B92-0695-4078-A276-89ECD80CC43A}" dt="2024-04-30T02:43:23.687" v="2359" actId="13926"/>
        <pc:sldMkLst>
          <pc:docMk/>
          <pc:sldMk cId="2806962077" sldId="398"/>
        </pc:sldMkLst>
        <pc:spChg chg="mod">
          <ac:chgData name="Jha, Aryan Ritwajeet" userId="2aad577e-539b-449b-83a6-8d411f484b4d" providerId="ADAL" clId="{091D6B92-0695-4078-A276-89ECD80CC43A}" dt="2024-04-30T02:43:23.687" v="2359" actId="13926"/>
          <ac:spMkLst>
            <pc:docMk/>
            <pc:sldMk cId="2806962077" sldId="398"/>
            <ac:spMk id="3" creationId="{FC3BEC75-3ED8-3D2E-7AF0-ED68CBDE8918}"/>
          </ac:spMkLst>
        </pc:spChg>
      </pc:sldChg>
      <pc:sldChg chg="ord">
        <pc:chgData name="Jha, Aryan Ritwajeet" userId="2aad577e-539b-449b-83a6-8d411f484b4d" providerId="ADAL" clId="{091D6B92-0695-4078-A276-89ECD80CC43A}" dt="2024-04-30T19:52:47.797" v="6897"/>
        <pc:sldMkLst>
          <pc:docMk/>
          <pc:sldMk cId="3702115571" sldId="399"/>
        </pc:sldMkLst>
      </pc:sldChg>
      <pc:sldChg chg="addSp delSp modSp mod setBg">
        <pc:chgData name="Jha, Aryan Ritwajeet" userId="2aad577e-539b-449b-83a6-8d411f484b4d" providerId="ADAL" clId="{091D6B92-0695-4078-A276-89ECD80CC43A}" dt="2024-04-30T04:28:32.218" v="5213" actId="113"/>
        <pc:sldMkLst>
          <pc:docMk/>
          <pc:sldMk cId="3363698974" sldId="406"/>
        </pc:sldMkLst>
        <pc:spChg chg="mod">
          <ac:chgData name="Jha, Aryan Ritwajeet" userId="2aad577e-539b-449b-83a6-8d411f484b4d" providerId="ADAL" clId="{091D6B92-0695-4078-A276-89ECD80CC43A}" dt="2024-04-30T02:47:12.078" v="2403" actId="1076"/>
          <ac:spMkLst>
            <pc:docMk/>
            <pc:sldMk cId="3363698974" sldId="406"/>
            <ac:spMk id="2" creationId="{D2B4CF70-2D0F-2E0E-C4F4-5C83B0F128E7}"/>
          </ac:spMkLst>
        </pc:spChg>
        <pc:spChg chg="add del mod ord">
          <ac:chgData name="Jha, Aryan Ritwajeet" userId="2aad577e-539b-449b-83a6-8d411f484b4d" providerId="ADAL" clId="{091D6B92-0695-4078-A276-89ECD80CC43A}" dt="2024-04-30T02:21:40.614" v="1929" actId="26606"/>
          <ac:spMkLst>
            <pc:docMk/>
            <pc:sldMk cId="3363698974" sldId="406"/>
            <ac:spMk id="3" creationId="{F817A183-838C-F710-3904-29E53CB9E229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7" creationId="{45D37F4E-DDB4-456B-97E0-9937730A039F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8" creationId="{B2DD41CD-8F47-4F56-AD12-4E2FF7696987}"/>
          </ac:spMkLst>
        </pc:spChg>
        <pc:spChg chg="mod">
          <ac:chgData name="Jha, Aryan Ritwajeet" userId="2aad577e-539b-449b-83a6-8d411f484b4d" providerId="ADAL" clId="{091D6B92-0695-4078-A276-89ECD80CC43A}" dt="2024-04-30T02:46:30.029" v="2397" actId="1076"/>
          <ac:spMkLst>
            <pc:docMk/>
            <pc:sldMk cId="3363698974" sldId="406"/>
            <ac:spMk id="9" creationId="{A2F9F89A-B6EF-F7D6-F297-181C80304EA3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0" creationId="{4F7EBAE4-9945-4473-9E34-B2C66EA0F03D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1" creationId="{12609869-9E80-471B-A487-A53288E0E791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2" creationId="{70BEB1E7-2F88-40BC-B73D-42E5B6F80BFC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3" creationId="{7004738A-9D34-43E8-97D2-CA0EED4F8BE0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4" creationId="{A7B99495-F43F-4D80-A44F-2CB4764EB90B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5" creationId="{B8B8D07F-F13E-443E-BA68-2D26672D76B9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6" creationId="{2813A4FA-24A5-41ED-A534-3807D1B2F344}"/>
          </ac:spMkLst>
        </pc:spChg>
        <pc:spChg chg="mod">
          <ac:chgData name="Jha, Aryan Ritwajeet" userId="2aad577e-539b-449b-83a6-8d411f484b4d" providerId="ADAL" clId="{091D6B92-0695-4078-A276-89ECD80CC43A}" dt="2024-04-30T02:46:37.607" v="2399" actId="14100"/>
          <ac:spMkLst>
            <pc:docMk/>
            <pc:sldMk cId="3363698974" sldId="406"/>
            <ac:spMk id="17" creationId="{950CCA24-2551-3516-CABE-D942E844062E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8" creationId="{C3944F27-CA70-4E84-A51A-E6BF89558979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19" creationId="{2EB492CD-616E-47F8-933B-5E2D952A0593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1" creationId="{59383CF9-23B5-4335-9B21-1791C4CF1C75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3" creationId="{0007FE00-9498-4706-B255-6437B0252C02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5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6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21:29.927" v="1912" actId="26606"/>
          <ac:spMkLst>
            <pc:docMk/>
            <pc:sldMk cId="3363698974" sldId="406"/>
            <ac:spMk id="28" creationId="{DF8BC164-E230-753F-2C7E-B4EE7BA77CF1}"/>
          </ac:spMkLst>
        </pc:spChg>
        <pc:spChg chg="mod">
          <ac:chgData name="Jha, Aryan Ritwajeet" userId="2aad577e-539b-449b-83a6-8d411f484b4d" providerId="ADAL" clId="{091D6B92-0695-4078-A276-89ECD80CC43A}" dt="2024-04-30T04:28:32.218" v="5213" actId="113"/>
          <ac:spMkLst>
            <pc:docMk/>
            <pc:sldMk cId="3363698974" sldId="406"/>
            <ac:spMk id="29" creationId="{DC6642E0-5137-DB06-F522-0CFE8ADAA173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0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1" creationId="{6B5E2835-4E47-45B3-9CFE-732FF7B05472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2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3" creationId="{5B45AD5D-AA52-4F7B-9362-576A39AD9E09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34" creationId="{201CC55D-ED54-4C5C-95E6-10947BD1103B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5" creationId="{AEDD7960-4866-4399-BEF6-DD1431AB4E34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7" creationId="{55D4142C-5077-457F-A6AD-3FECFDB39685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9" creationId="{7A5F0580-5EE9-419F-96EE-B6529EF6E7D0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1" creationId="{04812C46-200A-4DEB-A05E-3ED6C68C2387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2" creationId="{D1EA859B-E555-4109-94F3-6700E046E00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3" creationId="{3873B707-463F-40B0-8227-E8CC6C67EB25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5" creationId="{C13237C8-E62C-4F0D-A318-BD6FB6C2D13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6" creationId="{19C9EAEA-39D0-4B0E-A0EB-51E7B26740B1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47" creationId="{0E12EC5C-7B64-7EAB-1403-9770DE2AB72D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51" creationId="{2B45C1C8-535A-D70C-B678-463B880C790C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2" creationId="{AF6CB648-9554-488A-B457-99CAAD1DA528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3" creationId="{E1ED8A68-A582-AC62-104E-E319E9DB340C}"/>
          </ac:spMkLst>
        </pc:spChg>
        <pc:spChg chg="mod">
          <ac:chgData name="Jha, Aryan Ritwajeet" userId="2aad577e-539b-449b-83a6-8d411f484b4d" providerId="ADAL" clId="{091D6B92-0695-4078-A276-89ECD80CC43A}" dt="2024-04-30T04:27:32.948" v="5207" actId="113"/>
          <ac:spMkLst>
            <pc:docMk/>
            <pc:sldMk cId="3363698974" sldId="406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6" creationId="{C15CAE21-903B-5729-D945-B433C66C2042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8" creationId="{11569781-79C8-CF1D-E2F1-BC71478A2F76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2" creationId="{0B273AA2-E573-A251-D662-F2EE76A25B7C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4" creationId="{B3FD0FCA-7DEB-BADD-B464-E203A29F9F63}"/>
          </ac:spMkLst>
        </pc:spChg>
        <pc:spChg chg="mod">
          <ac:chgData name="Jha, Aryan Ritwajeet" userId="2aad577e-539b-449b-83a6-8d411f484b4d" providerId="ADAL" clId="{091D6B92-0695-4078-A276-89ECD80CC43A}" dt="2024-04-30T04:27:22.668" v="5204" actId="113"/>
          <ac:spMkLst>
            <pc:docMk/>
            <pc:sldMk cId="3363698974" sldId="406"/>
            <ac:spMk id="65" creationId="{C06D7C04-4804-BDB9-404C-971407362C74}"/>
          </ac:spMkLst>
        </pc:spChg>
        <pc:spChg chg="add mod">
          <ac:chgData name="Jha, Aryan Ritwajeet" userId="2aad577e-539b-449b-83a6-8d411f484b4d" providerId="ADAL" clId="{091D6B92-0695-4078-A276-89ECD80CC43A}" dt="2024-04-30T02:38:37.267" v="2310" actId="767"/>
          <ac:spMkLst>
            <pc:docMk/>
            <pc:sldMk cId="3363698974" sldId="406"/>
            <ac:spMk id="66" creationId="{4D244AF7-3E0A-FE7B-DF12-02C75EA6C7BB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0" creationId="{2DA60C47-9F76-46D7-9D57-E0C7BA42B81A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2" creationId="{99413ED5-9ED4-4772-BCE4-2BCAE6B12E35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4" creationId="{04357C93-F0CB-4A1C-8F77-4E9063789819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6" creationId="{6CF143E5-57C3-46A3-91A2-EDAA7A8E6A75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8" creationId="{A9120B09-F6CA-437E-B1DE-587311BBBAFA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9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80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2" creationId="{6057E0BB-58EB-465F-AD1E-92692B4B6870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3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4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6" creationId="{D7D03296-BABA-47AD-A5D5-ED156727016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7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8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0" creationId="{CAB6D7AF-734C-43E5-AE74-E8EC5D462582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1" creationId="{36830A5B-65B2-40C0-80F8-67EFC8A6B03B}"/>
          </ac:spMkLst>
        </pc:spChg>
        <pc:spChg chg="add del">
          <ac:chgData name="Jha, Aryan Ritwajeet" userId="2aad577e-539b-449b-83a6-8d411f484b4d" providerId="ADAL" clId="{091D6B92-0695-4078-A276-89ECD80CC43A}" dt="2024-04-30T02:32:55.147" v="2214" actId="26606"/>
          <ac:spMkLst>
            <pc:docMk/>
            <pc:sldMk cId="3363698974" sldId="406"/>
            <ac:spMk id="93" creationId="{99ED5833-B85B-4103-8A3B-CAB0308E6C15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5" creationId="{2151139A-886F-4B97-8815-729AD3831BBD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6" creationId="{AB5E08C4-8CDD-4623-A5B8-E998C6DEE3B7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7" creationId="{15F33878-D502-4FFA-8ACE-F2AECDB2A23F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8" creationId="{D3539FEE-81D3-4406-802E-60B20B16F4F6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9" creationId="{DC701763-729E-462F-A5A8-E0DEFEB1E2E4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1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2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3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4" creationId="{D5FD337D-4D6B-4C8B-B6F5-121097E09881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6" creationId="{96646FC9-C66D-4EC7-8310-0DD4ACC49C6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7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8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0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1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2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3" creationId="{D5FD337D-4D6B-4C8B-B6F5-121097E09881}"/>
          </ac:spMkLst>
        </pc:spChg>
        <pc:grpChg chg="add mod">
          <ac:chgData name="Jha, Aryan Ritwajeet" userId="2aad577e-539b-449b-83a6-8d411f484b4d" providerId="ADAL" clId="{091D6B92-0695-4078-A276-89ECD80CC43A}" dt="2024-04-30T02:46:47.178" v="2400" actId="14100"/>
          <ac:grpSpMkLst>
            <pc:docMk/>
            <pc:sldMk cId="3363698974" sldId="406"/>
            <ac:grpSpMk id="6" creationId="{D62AF3D7-44D6-02F0-1F07-1AB642139849}"/>
          </ac:grpSpMkLst>
        </pc:grpChg>
        <pc:grpChg chg="add del">
          <ac:chgData name="Jha, Aryan Ritwajeet" userId="2aad577e-539b-449b-83a6-8d411f484b4d" providerId="ADAL" clId="{091D6B92-0695-4078-A276-89ECD80CC43A}" dt="2024-04-30T02:21:29.191" v="1910" actId="26606"/>
          <ac:grpSpMkLst>
            <pc:docMk/>
            <pc:sldMk cId="3363698974" sldId="406"/>
            <ac:grpSpMk id="20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1.587" v="1916" actId="26606"/>
          <ac:grpSpMkLst>
            <pc:docMk/>
            <pc:sldMk cId="3363698974" sldId="406"/>
            <ac:grpSpMk id="36" creationId="{1DE889C7-FAD6-4397-98E2-05D503484459}"/>
          </ac:grpSpMkLst>
        </pc:grpChg>
        <pc:grpChg chg="add del">
          <ac:chgData name="Jha, Aryan Ritwajeet" userId="2aad577e-539b-449b-83a6-8d411f484b4d" providerId="ADAL" clId="{091D6B92-0695-4078-A276-89ECD80CC43A}" dt="2024-04-30T02:01:45.286" v="665" actId="26606"/>
          <ac:grpSpMkLst>
            <pc:docMk/>
            <pc:sldMk cId="3363698974" sldId="406"/>
            <ac:grpSpMk id="44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2.408" v="1918" actId="26606"/>
          <ac:grpSpMkLst>
            <pc:docMk/>
            <pc:sldMk cId="3363698974" sldId="406"/>
            <ac:grpSpMk id="48" creationId="{C54A2A4D-19EF-3552-F383-6AD9587C8AFC}"/>
          </ac:grpSpMkLst>
        </pc:grpChg>
        <pc:graphicFrameChg chg="add del">
          <ac:chgData name="Jha, Aryan Ritwajeet" userId="2aad577e-539b-449b-83a6-8d411f484b4d" providerId="ADAL" clId="{091D6B92-0695-4078-A276-89ECD80CC43A}" dt="2024-04-30T02:21:35.092" v="1922" actId="26606"/>
          <ac:graphicFrameMkLst>
            <pc:docMk/>
            <pc:sldMk cId="3363698974" sldId="406"/>
            <ac:graphicFrameMk id="55" creationId="{A9AA08BA-D406-CD32-8A4C-F7CB66FDEC54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5.888" v="1924" actId="26606"/>
          <ac:graphicFrameMkLst>
            <pc:docMk/>
            <pc:sldMk cId="3363698974" sldId="406"/>
            <ac:graphicFrameMk id="57" creationId="{03E76199-54B7-5833-79D5-B42896801B3B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8.242" v="1926" actId="26606"/>
          <ac:graphicFrameMkLst>
            <pc:docMk/>
            <pc:sldMk cId="3363698974" sldId="406"/>
            <ac:graphicFrameMk id="59" creationId="{22CC0207-EEE5-8200-56E0-F2B811CDDAE9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40.547" v="1928" actId="26606"/>
          <ac:graphicFrameMkLst>
            <pc:docMk/>
            <pc:sldMk cId="3363698974" sldId="406"/>
            <ac:graphicFrameMk id="61" creationId="{3D7E09B2-96AE-EC7E-3A69-D9C36F8907E5}"/>
          </ac:graphicFrameMkLst>
        </pc:graphicFrameChg>
        <pc:graphicFrameChg chg="add del mod modGraphic">
          <ac:chgData name="Jha, Aryan Ritwajeet" userId="2aad577e-539b-449b-83a6-8d411f484b4d" providerId="ADAL" clId="{091D6B92-0695-4078-A276-89ECD80CC43A}" dt="2024-04-30T02:23:31.267" v="1946" actId="18245"/>
          <ac:graphicFrameMkLst>
            <pc:docMk/>
            <pc:sldMk cId="3363698974" sldId="406"/>
            <ac:graphicFrameMk id="63" creationId="{22CC0207-EEE5-8200-56E0-F2B811CDDAE9}"/>
          </ac:graphicFrameMkLst>
        </pc:graphicFrameChg>
        <pc:picChg chg="add mod ord">
          <ac:chgData name="Jha, Aryan Ritwajeet" userId="2aad577e-539b-449b-83a6-8d411f484b4d" providerId="ADAL" clId="{091D6B92-0695-4078-A276-89ECD80CC43A}" dt="2024-04-30T02:45:38.341" v="2391" actId="14100"/>
          <ac:picMkLst>
            <pc:docMk/>
            <pc:sldMk cId="3363698974" sldId="406"/>
            <ac:picMk id="5" creationId="{EFF371F3-3697-35BF-AC46-47A78C96334F}"/>
          </ac:picMkLst>
        </pc:picChg>
        <pc:cxnChg chg="add del">
          <ac:chgData name="Jha, Aryan Ritwajeet" userId="2aad577e-539b-449b-83a6-8d411f484b4d" providerId="ADAL" clId="{091D6B92-0695-4078-A276-89ECD80CC43A}" dt="2024-04-30T02:21:29.927" v="1912" actId="26606"/>
          <ac:cxnSpMkLst>
            <pc:docMk/>
            <pc:sldMk cId="3363698974" sldId="406"/>
            <ac:cxnSpMk id="27" creationId="{FC23E3B9-5ABF-58B3-E2B0-E9A5DAA90037}"/>
          </ac:cxnSpMkLst>
        </pc:cxnChg>
      </pc:sldChg>
      <pc:sldChg chg="addSp delSp modSp mod setBg">
        <pc:chgData name="Jha, Aryan Ritwajeet" userId="2aad577e-539b-449b-83a6-8d411f484b4d" providerId="ADAL" clId="{091D6B92-0695-4078-A276-89ECD80CC43A}" dt="2024-04-30T04:20:10.258" v="5032" actId="20577"/>
        <pc:sldMkLst>
          <pc:docMk/>
          <pc:sldMk cId="1938661579" sldId="408"/>
        </pc:sldMkLst>
        <pc:spChg chg="mod">
          <ac:chgData name="Jha, Aryan Ritwajeet" userId="2aad577e-539b-449b-83a6-8d411f484b4d" providerId="ADAL" clId="{091D6B92-0695-4078-A276-89ECD80CC43A}" dt="2024-04-30T04:12:38.978" v="4915" actId="208"/>
          <ac:spMkLst>
            <pc:docMk/>
            <pc:sldMk cId="1938661579" sldId="408"/>
            <ac:spMk id="2" creationId="{DBC47EED-1D65-B493-E8C5-95CFFE43449A}"/>
          </ac:spMkLst>
        </pc:spChg>
        <pc:spChg chg="mod">
          <ac:chgData name="Jha, Aryan Ritwajeet" userId="2aad577e-539b-449b-83a6-8d411f484b4d" providerId="ADAL" clId="{091D6B92-0695-4078-A276-89ECD80CC43A}" dt="2024-04-30T04:19:23.013" v="5023" actId="20577"/>
          <ac:spMkLst>
            <pc:docMk/>
            <pc:sldMk cId="1938661579" sldId="408"/>
            <ac:spMk id="3" creationId="{74C6B9AD-F474-9D4B-1302-055ACA996F0E}"/>
          </ac:spMkLst>
        </pc:spChg>
        <pc:spChg chg="add del mod">
          <ac:chgData name="Jha, Aryan Ritwajeet" userId="2aad577e-539b-449b-83a6-8d411f484b4d" providerId="ADAL" clId="{091D6B92-0695-4078-A276-89ECD80CC43A}" dt="2024-04-30T03:56:36.212" v="4439" actId="478"/>
          <ac:spMkLst>
            <pc:docMk/>
            <pc:sldMk cId="1938661579" sldId="408"/>
            <ac:spMk id="4" creationId="{8688D1B2-AF4D-5F6C-D895-35F91A53AE8D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6" creationId="{6CA115A9-91BC-B097-43C5-47F70093D3C8}"/>
          </ac:spMkLst>
        </pc:spChg>
        <pc:spChg chg="add del mod">
          <ac:chgData name="Jha, Aryan Ritwajeet" userId="2aad577e-539b-449b-83a6-8d411f484b4d" providerId="ADAL" clId="{091D6B92-0695-4078-A276-89ECD80CC43A}" dt="2024-04-30T03:54:54.307" v="4272" actId="478"/>
          <ac:spMkLst>
            <pc:docMk/>
            <pc:sldMk cId="1938661579" sldId="408"/>
            <ac:spMk id="7" creationId="{739ED686-2F03-90C1-0C3D-11691475A797}"/>
          </ac:spMkLst>
        </pc:spChg>
        <pc:spChg chg="add del mod">
          <ac:chgData name="Jha, Aryan Ritwajeet" userId="2aad577e-539b-449b-83a6-8d411f484b4d" providerId="ADAL" clId="{091D6B92-0695-4078-A276-89ECD80CC43A}" dt="2024-04-30T03:57:22.718" v="4447" actId="478"/>
          <ac:spMkLst>
            <pc:docMk/>
            <pc:sldMk cId="1938661579" sldId="408"/>
            <ac:spMk id="8" creationId="{4F1299B1-5D7E-7C4E-65DC-F4C624FEA51F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9" creationId="{5F38E40C-0335-9066-2CE5-BC7C8BB466F0}"/>
          </ac:spMkLst>
        </pc:spChg>
        <pc:spChg chg="add mod">
          <ac:chgData name="Jha, Aryan Ritwajeet" userId="2aad577e-539b-449b-83a6-8d411f484b4d" providerId="ADAL" clId="{091D6B92-0695-4078-A276-89ECD80CC43A}" dt="2024-04-30T04:20:10.258" v="5032" actId="20577"/>
          <ac:spMkLst>
            <pc:docMk/>
            <pc:sldMk cId="1938661579" sldId="408"/>
            <ac:spMk id="10" creationId="{6CA115A9-91BC-B097-43C5-47F70093D3C8}"/>
          </ac:spMkLst>
        </pc:spChg>
        <pc:spChg chg="add mod">
          <ac:chgData name="Jha, Aryan Ritwajeet" userId="2aad577e-539b-449b-83a6-8d411f484b4d" providerId="ADAL" clId="{091D6B92-0695-4078-A276-89ECD80CC43A}" dt="2024-04-30T04:19:45.748" v="5026" actId="20577"/>
          <ac:spMkLst>
            <pc:docMk/>
            <pc:sldMk cId="1938661579" sldId="408"/>
            <ac:spMk id="11" creationId="{5F38E40C-0335-9066-2CE5-BC7C8BB466F0}"/>
          </ac:spMkLst>
        </pc:spChg>
        <pc:picChg chg="del mod">
          <ac:chgData name="Jha, Aryan Ritwajeet" userId="2aad577e-539b-449b-83a6-8d411f484b4d" providerId="ADAL" clId="{091D6B92-0695-4078-A276-89ECD80CC43A}" dt="2024-04-30T03:54:28.350" v="4267" actId="478"/>
          <ac:picMkLst>
            <pc:docMk/>
            <pc:sldMk cId="1938661579" sldId="408"/>
            <ac:picMk id="5" creationId="{D036EB25-7AD1-ECDE-AB63-E73338D23B06}"/>
          </ac:picMkLst>
        </pc:picChg>
      </pc:sldChg>
      <pc:sldChg chg="addSp modSp mod setBg">
        <pc:chgData name="Jha, Aryan Ritwajeet" userId="2aad577e-539b-449b-83a6-8d411f484b4d" providerId="ADAL" clId="{091D6B92-0695-4078-A276-89ECD80CC43A}" dt="2024-04-30T19:14:30.873" v="5729" actId="1076"/>
        <pc:sldMkLst>
          <pc:docMk/>
          <pc:sldMk cId="1915506010" sldId="414"/>
        </pc:sldMkLst>
        <pc:spChg chg="mod">
          <ac:chgData name="Jha, Aryan Ritwajeet" userId="2aad577e-539b-449b-83a6-8d411f484b4d" providerId="ADAL" clId="{091D6B92-0695-4078-A276-89ECD80CC43A}" dt="2024-04-30T19:12:04.146" v="5705" actId="1076"/>
          <ac:spMkLst>
            <pc:docMk/>
            <pc:sldMk cId="1915506010" sldId="414"/>
            <ac:spMk id="2" creationId="{D2B4CF70-2D0F-2E0E-C4F4-5C83B0F128E7}"/>
          </ac:spMkLst>
        </pc:spChg>
        <pc:spChg chg="mod">
          <ac:chgData name="Jha, Aryan Ritwajeet" userId="2aad577e-539b-449b-83a6-8d411f484b4d" providerId="ADAL" clId="{091D6B92-0695-4078-A276-89ECD80CC43A}" dt="2024-04-30T19:14:30.873" v="5729" actId="1076"/>
          <ac:spMkLst>
            <pc:docMk/>
            <pc:sldMk cId="1915506010" sldId="414"/>
            <ac:spMk id="3" creationId="{F817A183-838C-F710-3904-29E53CB9E229}"/>
          </ac:spMkLst>
        </pc:spChg>
        <pc:spChg chg="add mod">
          <ac:chgData name="Jha, Aryan Ritwajeet" userId="2aad577e-539b-449b-83a6-8d411f484b4d" providerId="ADAL" clId="{091D6B92-0695-4078-A276-89ECD80CC43A}" dt="2024-04-30T19:14:26.059" v="5728" actId="1076"/>
          <ac:spMkLst>
            <pc:docMk/>
            <pc:sldMk cId="1915506010" sldId="414"/>
            <ac:spMk id="4" creationId="{06C4FBD0-ACA8-E129-B207-74284D4A9291}"/>
          </ac:spMkLst>
        </pc:spChg>
        <pc:picChg chg="mod ord">
          <ac:chgData name="Jha, Aryan Ritwajeet" userId="2aad577e-539b-449b-83a6-8d411f484b4d" providerId="ADAL" clId="{091D6B92-0695-4078-A276-89ECD80CC43A}" dt="2024-04-30T19:13:23.317" v="5718" actId="167"/>
          <ac:picMkLst>
            <pc:docMk/>
            <pc:sldMk cId="1915506010" sldId="414"/>
            <ac:picMk id="5" creationId="{FC4BAABB-A364-A7DA-C551-83D51B9B54ED}"/>
          </ac:picMkLst>
        </pc:picChg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251960606" sldId="414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12749990" sldId="418"/>
        </pc:sldMkLst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131736116" sldId="419"/>
        </pc:sldMkLst>
      </pc:sldChg>
      <pc:sldChg chg="addSp modSp del">
        <pc:chgData name="Jha, Aryan Ritwajeet" userId="2aad577e-539b-449b-83a6-8d411f484b4d" providerId="ADAL" clId="{091D6B92-0695-4078-A276-89ECD80CC43A}" dt="2024-04-23T19:57:55.317" v="313" actId="47"/>
        <pc:sldMkLst>
          <pc:docMk/>
          <pc:sldMk cId="949181063" sldId="420"/>
        </pc:sldMkLst>
        <pc:spChg chg="mod">
          <ac:chgData name="Jha, Aryan Ritwajeet" userId="2aad577e-539b-449b-83a6-8d411f484b4d" providerId="ADAL" clId="{091D6B92-0695-4078-A276-89ECD80CC43A}" dt="2024-04-23T19:47:32.741" v="154" actId="164"/>
          <ac:spMkLst>
            <pc:docMk/>
            <pc:sldMk cId="949181063" sldId="420"/>
            <ac:spMk id="10" creationId="{15C4EADA-3A89-A1DB-82E9-952B3E8A2BAB}"/>
          </ac:spMkLst>
        </pc:spChg>
        <pc:grpChg chg="add mod">
          <ac:chgData name="Jha, Aryan Ritwajeet" userId="2aad577e-539b-449b-83a6-8d411f484b4d" providerId="ADAL" clId="{091D6B92-0695-4078-A276-89ECD80CC43A}" dt="2024-04-23T19:47:32.741" v="154" actId="164"/>
          <ac:grpSpMkLst>
            <pc:docMk/>
            <pc:sldMk cId="949181063" sldId="420"/>
            <ac:grpSpMk id="3" creationId="{C45C5DFF-25AA-8DB8-9C8C-B34E739B312B}"/>
          </ac:grpSpMkLst>
        </pc:grp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8" creationId="{A888CDA0-4390-2C8D-CD00-DA09AA0F1913}"/>
          </ac:picMkLst>
        </pc:pic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9" creationId="{4CFD6312-D88E-E12C-D7AA-CEF3AAF95EE6}"/>
          </ac:picMkLst>
        </pc:picChg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743852061" sldId="421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54812025" sldId="422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2490327585" sldId="423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044243401" sldId="426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3871372321" sldId="428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134764349" sldId="429"/>
        </pc:sldMkLst>
      </pc:sldChg>
      <pc:sldChg chg="del">
        <pc:chgData name="Jha, Aryan Ritwajeet" userId="2aad577e-539b-449b-83a6-8d411f484b4d" providerId="ADAL" clId="{091D6B92-0695-4078-A276-89ECD80CC43A}" dt="2024-04-30T04:39:28.246" v="5403" actId="47"/>
        <pc:sldMkLst>
          <pc:docMk/>
          <pc:sldMk cId="2526949710" sldId="431"/>
        </pc:sldMkLst>
      </pc:sldChg>
      <pc:sldChg chg="del">
        <pc:chgData name="Jha, Aryan Ritwajeet" userId="2aad577e-539b-449b-83a6-8d411f484b4d" providerId="ADAL" clId="{091D6B92-0695-4078-A276-89ECD80CC43A}" dt="2024-04-30T04:39:41.285" v="5404" actId="47"/>
        <pc:sldMkLst>
          <pc:docMk/>
          <pc:sldMk cId="1286851370" sldId="435"/>
        </pc:sldMkLst>
      </pc:sldChg>
      <pc:sldChg chg="modSp mod">
        <pc:chgData name="Jha, Aryan Ritwajeet" userId="2aad577e-539b-449b-83a6-8d411f484b4d" providerId="ADAL" clId="{091D6B92-0695-4078-A276-89ECD80CC43A}" dt="2024-04-30T19:18:00.902" v="5846" actId="20577"/>
        <pc:sldMkLst>
          <pc:docMk/>
          <pc:sldMk cId="1789531545" sldId="437"/>
        </pc:sldMkLst>
        <pc:spChg chg="mod">
          <ac:chgData name="Jha, Aryan Ritwajeet" userId="2aad577e-539b-449b-83a6-8d411f484b4d" providerId="ADAL" clId="{091D6B92-0695-4078-A276-89ECD80CC43A}" dt="2024-04-30T19:18:00.902" v="5846" actId="20577"/>
          <ac:spMkLst>
            <pc:docMk/>
            <pc:sldMk cId="1789531545" sldId="437"/>
            <ac:spMk id="7" creationId="{8BD89157-8742-D079-1707-752D6EC7A11B}"/>
          </ac:spMkLst>
        </pc:spChg>
      </pc:sldChg>
      <pc:sldChg chg="addSp delSp modSp mod modTransition">
        <pc:chgData name="Jha, Aryan Ritwajeet" userId="2aad577e-539b-449b-83a6-8d411f484b4d" providerId="ADAL" clId="{091D6B92-0695-4078-A276-89ECD80CC43A}" dt="2024-04-30T19:17:30.184" v="5807" actId="20577"/>
        <pc:sldMkLst>
          <pc:docMk/>
          <pc:sldMk cId="3704734733" sldId="438"/>
        </pc:sldMkLst>
        <pc:spChg chg="add del mod">
          <ac:chgData name="Jha, Aryan Ritwajeet" userId="2aad577e-539b-449b-83a6-8d411f484b4d" providerId="ADAL" clId="{091D6B92-0695-4078-A276-89ECD80CC43A}" dt="2024-04-30T19:16:47.690" v="5783" actId="478"/>
          <ac:spMkLst>
            <pc:docMk/>
            <pc:sldMk cId="3704734733" sldId="438"/>
            <ac:spMk id="3" creationId="{A38B0412-E57E-6C98-4E47-8CBB5440D166}"/>
          </ac:spMkLst>
        </pc:spChg>
        <pc:spChg chg="add mod">
          <ac:chgData name="Jha, Aryan Ritwajeet" userId="2aad577e-539b-449b-83a6-8d411f484b4d" providerId="ADAL" clId="{091D6B92-0695-4078-A276-89ECD80CC43A}" dt="2024-04-30T19:17:30.184" v="5807" actId="20577"/>
          <ac:spMkLst>
            <pc:docMk/>
            <pc:sldMk cId="3704734733" sldId="438"/>
            <ac:spMk id="4" creationId="{2D1BEE60-396D-C695-5E31-7A6AC584456D}"/>
          </ac:spMkLst>
        </pc:spChg>
        <pc:spChg chg="del mod">
          <ac:chgData name="Jha, Aryan Ritwajeet" userId="2aad577e-539b-449b-83a6-8d411f484b4d" providerId="ADAL" clId="{091D6B92-0695-4078-A276-89ECD80CC43A}" dt="2024-04-30T19:16:37.419" v="5767" actId="478"/>
          <ac:spMkLst>
            <pc:docMk/>
            <pc:sldMk cId="3704734733" sldId="438"/>
            <ac:spMk id="7" creationId="{8BD89157-8742-D079-1707-752D6EC7A11B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4-30T19:35:09.249" v="6622" actId="404"/>
        <pc:sldMkLst>
          <pc:docMk/>
          <pc:sldMk cId="2644098773" sldId="439"/>
        </pc:sldMkLst>
        <pc:spChg chg="add del mod">
          <ac:chgData name="Jha, Aryan Ritwajeet" userId="2aad577e-539b-449b-83a6-8d411f484b4d" providerId="ADAL" clId="{091D6B92-0695-4078-A276-89ECD80CC43A}" dt="2024-04-30T19:15:53.253" v="5765" actId="478"/>
          <ac:spMkLst>
            <pc:docMk/>
            <pc:sldMk cId="2644098773" sldId="439"/>
            <ac:spMk id="4" creationId="{8BD0A475-D8F8-626E-C237-5558C4047AE6}"/>
          </ac:spMkLst>
        </pc:spChg>
        <pc:spChg chg="add mod">
          <ac:chgData name="Jha, Aryan Ritwajeet" userId="2aad577e-539b-449b-83a6-8d411f484b4d" providerId="ADAL" clId="{091D6B92-0695-4078-A276-89ECD80CC43A}" dt="2024-04-30T19:35:09.249" v="6622" actId="404"/>
          <ac:spMkLst>
            <pc:docMk/>
            <pc:sldMk cId="2644098773" sldId="439"/>
            <ac:spMk id="5" creationId="{5B674EBE-9085-96BD-F13A-20FCC8D5C613}"/>
          </ac:spMkLst>
        </pc:spChg>
        <pc:spChg chg="del">
          <ac:chgData name="Jha, Aryan Ritwajeet" userId="2aad577e-539b-449b-83a6-8d411f484b4d" providerId="ADAL" clId="{091D6B92-0695-4078-A276-89ECD80CC43A}" dt="2024-04-30T19:15:13.260" v="5730" actId="478"/>
          <ac:spMkLst>
            <pc:docMk/>
            <pc:sldMk cId="2644098773" sldId="439"/>
            <ac:spMk id="7" creationId="{8BD89157-8742-D079-1707-752D6EC7A11B}"/>
          </ac:spMkLst>
        </pc:spChg>
      </pc:sldChg>
      <pc:sldChg chg="add del">
        <pc:chgData name="Jha, Aryan Ritwajeet" userId="2aad577e-539b-449b-83a6-8d411f484b4d" providerId="ADAL" clId="{091D6B92-0695-4078-A276-89ECD80CC43A}" dt="2024-04-30T04:40:00.538" v="5407"/>
        <pc:sldMkLst>
          <pc:docMk/>
          <pc:sldMk cId="1113249535" sldId="440"/>
        </pc:sldMkLst>
      </pc:sldChg>
      <pc:sldChg chg="add">
        <pc:chgData name="Jha, Aryan Ritwajeet" userId="2aad577e-539b-449b-83a6-8d411f484b4d" providerId="ADAL" clId="{091D6B92-0695-4078-A276-89ECD80CC43A}" dt="2024-04-30T04:40:00.741" v="5408"/>
        <pc:sldMkLst>
          <pc:docMk/>
          <pc:sldMk cId="3627856733" sldId="440"/>
        </pc:sldMkLst>
      </pc:sldChg>
      <pc:sldChg chg="del">
        <pc:chgData name="Jha, Aryan Ritwajeet" userId="2aad577e-539b-449b-83a6-8d411f484b4d" providerId="ADAL" clId="{091D6B92-0695-4078-A276-89ECD80CC43A}" dt="2024-04-30T04:39:47.478" v="5405" actId="2696"/>
        <pc:sldMkLst>
          <pc:docMk/>
          <pc:sldMk cId="3695368457" sldId="440"/>
        </pc:sldMkLst>
      </pc:sldChg>
      <pc:sldChg chg="addSp delSp modSp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3721894606" sldId="447"/>
        </pc:sldMkLst>
        <pc:spChg chg="add mod">
          <ac:chgData name="Jha, Aryan Ritwajeet" userId="2aad577e-539b-449b-83a6-8d411f484b4d" providerId="ADAL" clId="{091D6B92-0695-4078-A276-89ECD80CC43A}" dt="2024-04-23T19:45:31.083" v="70" actId="1076"/>
          <ac:spMkLst>
            <pc:docMk/>
            <pc:sldMk cId="3721894606" sldId="447"/>
            <ac:spMk id="4" creationId="{96EF496A-2AEB-F5BC-BD04-6411491F07A5}"/>
          </ac:spMkLst>
        </pc:spChg>
        <pc:spChg chg="add del mod">
          <ac:chgData name="Jha, Aryan Ritwajeet" userId="2aad577e-539b-449b-83a6-8d411f484b4d" providerId="ADAL" clId="{091D6B92-0695-4078-A276-89ECD80CC43A}" dt="2024-04-23T19:44:20.996" v="56" actId="478"/>
          <ac:spMkLst>
            <pc:docMk/>
            <pc:sldMk cId="3721894606" sldId="447"/>
            <ac:spMk id="6" creationId="{4BB67C1C-44E8-76B9-2E9C-917F564C8B79}"/>
          </ac:spMkLst>
        </pc:spChg>
        <pc:spChg chg="add mod">
          <ac:chgData name="Jha, Aryan Ritwajeet" userId="2aad577e-539b-449b-83a6-8d411f484b4d" providerId="ADAL" clId="{091D6B92-0695-4078-A276-89ECD80CC43A}" dt="2024-04-23T19:39:57.789" v="55"/>
          <ac:spMkLst>
            <pc:docMk/>
            <pc:sldMk cId="3721894606" sldId="447"/>
            <ac:spMk id="7" creationId="{D646C81D-A614-A18E-43E3-FF65639E7971}"/>
          </ac:spMkLst>
        </pc:spChg>
        <pc:spChg chg="add mod">
          <ac:chgData name="Jha, Aryan Ritwajeet" userId="2aad577e-539b-449b-83a6-8d411f484b4d" providerId="ADAL" clId="{091D6B92-0695-4078-A276-89ECD80CC43A}" dt="2024-04-23T19:46:30.816" v="152" actId="14100"/>
          <ac:spMkLst>
            <pc:docMk/>
            <pc:sldMk cId="3721894606" sldId="447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39:57.419" v="54" actId="478"/>
          <ac:spMkLst>
            <pc:docMk/>
            <pc:sldMk cId="3721894606" sldId="447"/>
            <ac:spMk id="41" creationId="{FF1B3C74-4720-BDE4-BF06-4A202A3C03C7}"/>
          </ac:spMkLst>
        </pc:spChg>
        <pc:grpChg chg="mod">
          <ac:chgData name="Jha, Aryan Ritwajeet" userId="2aad577e-539b-449b-83a6-8d411f484b4d" providerId="ADAL" clId="{091D6B92-0695-4078-A276-89ECD80CC43A}" dt="2024-04-23T19:45:14.686" v="67" actId="1076"/>
          <ac:grpSpMkLst>
            <pc:docMk/>
            <pc:sldMk cId="3721894606" sldId="447"/>
            <ac:grpSpMk id="39" creationId="{060C07FA-C687-7065-2CB7-396263D592FF}"/>
          </ac:grpSpMkLst>
        </pc:grpChg>
        <pc:picChg chg="add mod">
          <ac:chgData name="Jha, Aryan Ritwajeet" userId="2aad577e-539b-449b-83a6-8d411f484b4d" providerId="ADAL" clId="{091D6B92-0695-4078-A276-89ECD80CC43A}" dt="2024-04-23T19:45:41.626" v="72"/>
          <ac:picMkLst>
            <pc:docMk/>
            <pc:sldMk cId="3721894606" sldId="447"/>
            <ac:picMk id="3" creationId="{7D740C6E-4032-6E14-0193-CC6DCBF2BF9F}"/>
          </ac:picMkLst>
        </pc:picChg>
        <pc:picChg chg="add mod">
          <ac:chgData name="Jha, Aryan Ritwajeet" userId="2aad577e-539b-449b-83a6-8d411f484b4d" providerId="ADAL" clId="{091D6B92-0695-4078-A276-89ECD80CC43A}" dt="2024-04-23T19:45:51.566" v="74"/>
          <ac:picMkLst>
            <pc:docMk/>
            <pc:sldMk cId="3721894606" sldId="447"/>
            <ac:picMk id="5" creationId="{F6A948A5-61B0-2A70-5482-69B6F78E1911}"/>
          </ac:picMkLst>
        </pc:picChg>
      </pc:sldChg>
      <pc:sldChg chg="addSp delSp modSp add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639430546" sldId="448"/>
        </pc:sldMkLst>
        <pc:spChg chg="del">
          <ac:chgData name="Jha, Aryan Ritwajeet" userId="2aad577e-539b-449b-83a6-8d411f484b4d" providerId="ADAL" clId="{091D6B92-0695-4078-A276-89ECD80CC43A}" dt="2024-04-23T19:47:43.366" v="155" actId="478"/>
          <ac:spMkLst>
            <pc:docMk/>
            <pc:sldMk cId="639430546" sldId="448"/>
            <ac:spMk id="4" creationId="{96EF496A-2AEB-F5BC-BD04-6411491F07A5}"/>
          </ac:spMkLst>
        </pc:spChg>
        <pc:spChg chg="mod topLvl">
          <ac:chgData name="Jha, Aryan Ritwajeet" userId="2aad577e-539b-449b-83a6-8d411f484b4d" providerId="ADAL" clId="{091D6B92-0695-4078-A276-89ECD80CC43A}" dt="2024-04-23T19:51:06.782" v="182" actId="164"/>
          <ac:spMkLst>
            <pc:docMk/>
            <pc:sldMk cId="639430546" sldId="448"/>
            <ac:spMk id="7" creationId="{FC472BCE-CFAE-51B7-97CE-48A0F54453DD}"/>
          </ac:spMkLst>
        </pc:spChg>
        <pc:spChg chg="add mod">
          <ac:chgData name="Jha, Aryan Ritwajeet" userId="2aad577e-539b-449b-83a6-8d411f484b4d" providerId="ADAL" clId="{091D6B92-0695-4078-A276-89ECD80CC43A}" dt="2024-04-23T19:51:49.336" v="192" actId="1076"/>
          <ac:spMkLst>
            <pc:docMk/>
            <pc:sldMk cId="639430546" sldId="448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4-23T19:55:08.526" v="243" actId="478"/>
          <ac:spMkLst>
            <pc:docMk/>
            <pc:sldMk cId="639430546" sldId="448"/>
            <ac:spMk id="28" creationId="{E9C56CA7-1C84-F204-F4B0-69076BA7EA4D}"/>
          </ac:spMkLst>
        </pc:spChg>
        <pc:spChg chg="del mod topLvl">
          <ac:chgData name="Jha, Aryan Ritwajeet" userId="2aad577e-539b-449b-83a6-8d411f484b4d" providerId="ADAL" clId="{091D6B92-0695-4078-A276-89ECD80CC43A}" dt="2024-04-23T19:39:12.083" v="39" actId="478"/>
          <ac:spMkLst>
            <pc:docMk/>
            <pc:sldMk cId="639430546" sldId="448"/>
            <ac:spMk id="29" creationId="{7608C866-F3F0-EC82-C61B-F5804704674A}"/>
          </ac:spMkLst>
        </pc:spChg>
        <pc:spChg chg="add mod">
          <ac:chgData name="Jha, Aryan Ritwajeet" userId="2aad577e-539b-449b-83a6-8d411f484b4d" providerId="ADAL" clId="{091D6B92-0695-4078-A276-89ECD80CC43A}" dt="2024-04-23T19:55:40.847" v="253" actId="207"/>
          <ac:spMkLst>
            <pc:docMk/>
            <pc:sldMk cId="639430546" sldId="448"/>
            <ac:spMk id="29" creationId="{E5F578F3-0245-55D7-15FE-6A34BF582803}"/>
          </ac:spMkLst>
        </pc:spChg>
        <pc:spChg chg="add mod">
          <ac:chgData name="Jha, Aryan Ritwajeet" userId="2aad577e-539b-449b-83a6-8d411f484b4d" providerId="ADAL" clId="{091D6B92-0695-4078-A276-89ECD80CC43A}" dt="2024-04-23T19:55:46.826" v="255" actId="207"/>
          <ac:spMkLst>
            <pc:docMk/>
            <pc:sldMk cId="639430546" sldId="448"/>
            <ac:spMk id="30" creationId="{835DDFD5-B455-3024-07BC-33568DEACDD2}"/>
          </ac:spMkLst>
        </pc:spChg>
        <pc:spChg chg="del mod">
          <ac:chgData name="Jha, Aryan Ritwajeet" userId="2aad577e-539b-449b-83a6-8d411f484b4d" providerId="ADAL" clId="{091D6B92-0695-4078-A276-89ECD80CC43A}" dt="2024-04-23T19:39:04.339" v="36" actId="478"/>
          <ac:spMkLst>
            <pc:docMk/>
            <pc:sldMk cId="639430546" sldId="448"/>
            <ac:spMk id="31" creationId="{2CE06630-23D5-43E5-5F04-66E4A0B26CDE}"/>
          </ac:spMkLst>
        </pc:spChg>
        <pc:spChg chg="add mod">
          <ac:chgData name="Jha, Aryan Ritwajeet" userId="2aad577e-539b-449b-83a6-8d411f484b4d" providerId="ADAL" clId="{091D6B92-0695-4078-A276-89ECD80CC43A}" dt="2024-04-23T19:55:44.048" v="254" actId="207"/>
          <ac:spMkLst>
            <pc:docMk/>
            <pc:sldMk cId="639430546" sldId="448"/>
            <ac:spMk id="31" creationId="{E6360A1A-AD1F-CF1C-28F6-03623F14C051}"/>
          </ac:spMkLst>
        </pc:spChg>
        <pc:spChg chg="add mod">
          <ac:chgData name="Jha, Aryan Ritwajeet" userId="2aad577e-539b-449b-83a6-8d411f484b4d" providerId="ADAL" clId="{091D6B92-0695-4078-A276-89ECD80CC43A}" dt="2024-04-23T19:56:32.487" v="273" actId="1076"/>
          <ac:spMkLst>
            <pc:docMk/>
            <pc:sldMk cId="639430546" sldId="448"/>
            <ac:spMk id="32" creationId="{E0AD3F65-E814-A40E-7480-D159E66D51F5}"/>
          </ac:spMkLst>
        </pc:spChg>
        <pc:spChg chg="del mod">
          <ac:chgData name="Jha, Aryan Ritwajeet" userId="2aad577e-539b-449b-83a6-8d411f484b4d" providerId="ADAL" clId="{091D6B92-0695-4078-A276-89ECD80CC43A}" dt="2024-04-23T19:38:58.337" v="31" actId="478"/>
          <ac:spMkLst>
            <pc:docMk/>
            <pc:sldMk cId="639430546" sldId="448"/>
            <ac:spMk id="33" creationId="{0CE94B28-0CA5-86BB-65DD-8D74A841D7DC}"/>
          </ac:spMkLst>
        </pc:spChg>
        <pc:spChg chg="add mod">
          <ac:chgData name="Jha, Aryan Ritwajeet" userId="2aad577e-539b-449b-83a6-8d411f484b4d" providerId="ADAL" clId="{091D6B92-0695-4078-A276-89ECD80CC43A}" dt="2024-04-23T19:56:43.627" v="287" actId="1076"/>
          <ac:spMkLst>
            <pc:docMk/>
            <pc:sldMk cId="639430546" sldId="448"/>
            <ac:spMk id="33" creationId="{7E2C1C1A-A1F4-AB34-7182-2A12921E2738}"/>
          </ac:spMkLst>
        </pc:spChg>
        <pc:spChg chg="add mod">
          <ac:chgData name="Jha, Aryan Ritwajeet" userId="2aad577e-539b-449b-83a6-8d411f484b4d" providerId="ADAL" clId="{091D6B92-0695-4078-A276-89ECD80CC43A}" dt="2024-04-23T19:56:56.227" v="312" actId="20577"/>
          <ac:spMkLst>
            <pc:docMk/>
            <pc:sldMk cId="639430546" sldId="448"/>
            <ac:spMk id="34" creationId="{73E9FBF2-B231-7275-6F4E-525C524A8307}"/>
          </ac:spMkLst>
        </pc:spChg>
        <pc:spChg chg="del mod">
          <ac:chgData name="Jha, Aryan Ritwajeet" userId="2aad577e-539b-449b-83a6-8d411f484b4d" providerId="ADAL" clId="{091D6B92-0695-4078-A276-89ECD80CC43A}" dt="2024-04-23T19:39:07.187" v="37" actId="478"/>
          <ac:spMkLst>
            <pc:docMk/>
            <pc:sldMk cId="639430546" sldId="448"/>
            <ac:spMk id="35" creationId="{E376DDFC-C220-F3DE-CF3E-2584DE45DC3D}"/>
          </ac:spMkLst>
        </pc:spChg>
        <pc:spChg chg="del mod">
          <ac:chgData name="Jha, Aryan Ritwajeet" userId="2aad577e-539b-449b-83a6-8d411f484b4d" providerId="ADAL" clId="{091D6B92-0695-4078-A276-89ECD80CC43A}" dt="2024-04-23T19:39:09.947" v="38" actId="478"/>
          <ac:spMkLst>
            <pc:docMk/>
            <pc:sldMk cId="639430546" sldId="448"/>
            <ac:spMk id="37" creationId="{35152F1F-8411-C3D9-0291-148A659C4324}"/>
          </ac:spMkLst>
        </pc:spChg>
        <pc:spChg chg="mod">
          <ac:chgData name="Jha, Aryan Ritwajeet" userId="2aad577e-539b-449b-83a6-8d411f484b4d" providerId="ADAL" clId="{091D6B92-0695-4078-A276-89ECD80CC43A}" dt="2024-04-23T19:39:51.856" v="53" actId="27636"/>
          <ac:spMkLst>
            <pc:docMk/>
            <pc:sldMk cId="639430546" sldId="448"/>
            <ac:spMk id="41" creationId="{FF1B3C74-4720-BDE4-BF06-4A202A3C03C7}"/>
          </ac:spMkLst>
        </pc:spChg>
        <pc:grpChg chg="add del mod">
          <ac:chgData name="Jha, Aryan Ritwajeet" userId="2aad577e-539b-449b-83a6-8d411f484b4d" providerId="ADAL" clId="{091D6B92-0695-4078-A276-89ECD80CC43A}" dt="2024-04-23T19:50:54.691" v="179" actId="165"/>
          <ac:grpSpMkLst>
            <pc:docMk/>
            <pc:sldMk cId="639430546" sldId="448"/>
            <ac:grpSpMk id="2" creationId="{8EE1CBC9-51D9-5D64-49F7-001C9A45867E}"/>
          </ac:grpSpMkLst>
        </pc:grpChg>
        <pc:grpChg chg="add mod">
          <ac:chgData name="Jha, Aryan Ritwajeet" userId="2aad577e-539b-449b-83a6-8d411f484b4d" providerId="ADAL" clId="{091D6B92-0695-4078-A276-89ECD80CC43A}" dt="2024-04-23T19:51:06.782" v="182" actId="164"/>
          <ac:grpSpMkLst>
            <pc:docMk/>
            <pc:sldMk cId="639430546" sldId="448"/>
            <ac:grpSpMk id="20" creationId="{C0B20614-E03D-0D4F-489F-8B059BBC4EC5}"/>
          </ac:grpSpMkLst>
        </pc:grpChg>
        <pc:grpChg chg="add del mod">
          <ac:chgData name="Jha, Aryan Ritwajeet" userId="2aad577e-539b-449b-83a6-8d411f484b4d" providerId="ADAL" clId="{091D6B92-0695-4078-A276-89ECD80CC43A}" dt="2024-04-23T19:39:12.083" v="39" actId="478"/>
          <ac:grpSpMkLst>
            <pc:docMk/>
            <pc:sldMk cId="639430546" sldId="448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47:43.366" v="155" actId="478"/>
          <ac:picMkLst>
            <pc:docMk/>
            <pc:sldMk cId="639430546" sldId="448"/>
            <ac:picMk id="3" creationId="{7D740C6E-4032-6E14-0193-CC6DCBF2BF9F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5" creationId="{E079CD34-F3B0-A57D-9669-E326E513339C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6" creationId="{207E316E-947C-3EC4-AFAE-ED60B15306FC}"/>
          </ac:picMkLst>
        </pc:picChg>
        <pc:picChg chg="add mod">
          <ac:chgData name="Jha, Aryan Ritwajeet" userId="2aad577e-539b-449b-83a6-8d411f484b4d" providerId="ADAL" clId="{091D6B92-0695-4078-A276-89ECD80CC43A}" dt="2024-04-23T19:50:03.834" v="171" actId="1076"/>
          <ac:picMkLst>
            <pc:docMk/>
            <pc:sldMk cId="639430546" sldId="448"/>
            <ac:picMk id="12" creationId="{856B22C8-0960-EF93-DA7C-31A95A75A082}"/>
          </ac:picMkLst>
        </pc:picChg>
        <pc:picChg chg="add mod">
          <ac:chgData name="Jha, Aryan Ritwajeet" userId="2aad577e-539b-449b-83a6-8d411f484b4d" providerId="ADAL" clId="{091D6B92-0695-4078-A276-89ECD80CC43A}" dt="2024-04-23T19:53:02.926" v="196" actId="1076"/>
          <ac:picMkLst>
            <pc:docMk/>
            <pc:sldMk cId="639430546" sldId="448"/>
            <ac:picMk id="14" creationId="{1F4E6F6F-5476-12BD-2426-7A826903943E}"/>
          </ac:picMkLst>
        </pc:picChg>
        <pc:picChg chg="add mod">
          <ac:chgData name="Jha, Aryan Ritwajeet" userId="2aad577e-539b-449b-83a6-8d411f484b4d" providerId="ADAL" clId="{091D6B92-0695-4078-A276-89ECD80CC43A}" dt="2024-04-23T19:54:59.386" v="241" actId="1076"/>
          <ac:picMkLst>
            <pc:docMk/>
            <pc:sldMk cId="639430546" sldId="448"/>
            <ac:picMk id="15" creationId="{4DA2E745-87F3-72D2-AB2F-D019D970CA0C}"/>
          </ac:picMkLst>
        </pc:picChg>
        <pc:picChg chg="add mod">
          <ac:chgData name="Jha, Aryan Ritwajeet" userId="2aad577e-539b-449b-83a6-8d411f484b4d" providerId="ADAL" clId="{091D6B92-0695-4078-A276-89ECD80CC43A}" dt="2024-04-23T19:51:49.336" v="192" actId="1076"/>
          <ac:picMkLst>
            <pc:docMk/>
            <pc:sldMk cId="639430546" sldId="448"/>
            <ac:picMk id="16" creationId="{7C49D705-B956-25B5-A4FA-328E098F7740}"/>
          </ac:picMkLst>
        </pc:picChg>
        <pc:picChg chg="add mod">
          <ac:chgData name="Jha, Aryan Ritwajeet" userId="2aad577e-539b-449b-83a6-8d411f484b4d" providerId="ADAL" clId="{091D6B92-0695-4078-A276-89ECD80CC43A}" dt="2024-04-23T19:51:10.157" v="183" actId="1076"/>
          <ac:picMkLst>
            <pc:docMk/>
            <pc:sldMk cId="639430546" sldId="448"/>
            <ac:picMk id="19" creationId="{9D816AA0-8A06-9FE7-0FB5-BFCD8978046F}"/>
          </ac:picMkLst>
        </pc:picChg>
        <pc:picChg chg="add mod">
          <ac:chgData name="Jha, Aryan Ritwajeet" userId="2aad577e-539b-449b-83a6-8d411f484b4d" providerId="ADAL" clId="{091D6B92-0695-4078-A276-89ECD80CC43A}" dt="2024-04-23T19:51:24.237" v="187" actId="1076"/>
          <ac:picMkLst>
            <pc:docMk/>
            <pc:sldMk cId="639430546" sldId="448"/>
            <ac:picMk id="22" creationId="{418F5970-E83D-6D18-B34E-A40FE5B59DA4}"/>
          </ac:picMkLst>
        </pc:picChg>
        <pc:picChg chg="add mod">
          <ac:chgData name="Jha, Aryan Ritwajeet" userId="2aad577e-539b-449b-83a6-8d411f484b4d" providerId="ADAL" clId="{091D6B92-0695-4078-A276-89ECD80CC43A}" dt="2024-04-23T19:54:28.807" v="229" actId="1076"/>
          <ac:picMkLst>
            <pc:docMk/>
            <pc:sldMk cId="639430546" sldId="448"/>
            <ac:picMk id="24" creationId="{3C489DDC-8331-A0DF-793B-412E85059CA8}"/>
          </ac:picMkLst>
        </pc:picChg>
        <pc:picChg chg="add mod">
          <ac:chgData name="Jha, Aryan Ritwajeet" userId="2aad577e-539b-449b-83a6-8d411f484b4d" providerId="ADAL" clId="{091D6B92-0695-4078-A276-89ECD80CC43A}" dt="2024-04-23T19:56:04.147" v="256" actId="1076"/>
          <ac:picMkLst>
            <pc:docMk/>
            <pc:sldMk cId="639430546" sldId="448"/>
            <ac:picMk id="26" creationId="{830D6B7B-AADF-AF75-8E32-32EEB3E94B02}"/>
          </ac:picMkLst>
        </pc:picChg>
        <pc:picChg chg="mod topLvl">
          <ac:chgData name="Jha, Aryan Ritwajeet" userId="2aad577e-539b-449b-83a6-8d411f484b4d" providerId="ADAL" clId="{091D6B92-0695-4078-A276-89ECD80CC43A}" dt="2024-04-23T19:47:49.167" v="156" actId="1076"/>
          <ac:picMkLst>
            <pc:docMk/>
            <pc:sldMk cId="639430546" sldId="448"/>
            <ac:picMk id="27" creationId="{1225A94C-B7EF-0ECD-FAFE-86BAFC614E3C}"/>
          </ac:picMkLst>
        </pc:picChg>
      </pc:sldChg>
      <pc:sldChg chg="addSp delSp modSp mod ord">
        <pc:chgData name="Jha, Aryan Ritwajeet" userId="2aad577e-539b-449b-83a6-8d411f484b4d" providerId="ADAL" clId="{091D6B92-0695-4078-A276-89ECD80CC43A}" dt="2024-04-30T04:43:32.709" v="5430"/>
        <pc:sldMkLst>
          <pc:docMk/>
          <pc:sldMk cId="802658500" sldId="449"/>
        </pc:sldMkLst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4" creationId="{96EF496A-2AEB-F5BC-BD04-6411491F07A5}"/>
          </ac:spMkLst>
        </pc:spChg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59:10.587" v="315" actId="478"/>
          <ac:spMkLst>
            <pc:docMk/>
            <pc:sldMk cId="802658500" sldId="449"/>
            <ac:spMk id="29" creationId="{7608C866-F3F0-EC82-C61B-F5804704674A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1" creationId="{2CE06630-23D5-43E5-5F04-66E4A0B26CDE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3" creationId="{0CE94B28-0CA5-86BB-65DD-8D74A841D7DC}"/>
          </ac:spMkLst>
        </pc:spChg>
        <pc:spChg chg="del mod topLvl">
          <ac:chgData name="Jha, Aryan Ritwajeet" userId="2aad577e-539b-449b-83a6-8d411f484b4d" providerId="ADAL" clId="{091D6B92-0695-4078-A276-89ECD80CC43A}" dt="2024-04-23T19:59:22.086" v="319" actId="478"/>
          <ac:spMkLst>
            <pc:docMk/>
            <pc:sldMk cId="802658500" sldId="449"/>
            <ac:spMk id="35" creationId="{E376DDFC-C220-F3DE-CF3E-2584DE45DC3D}"/>
          </ac:spMkLst>
        </pc:spChg>
        <pc:spChg chg="del mod topLvl">
          <ac:chgData name="Jha, Aryan Ritwajeet" userId="2aad577e-539b-449b-83a6-8d411f484b4d" providerId="ADAL" clId="{091D6B92-0695-4078-A276-89ECD80CC43A}" dt="2024-04-23T19:59:23.162" v="320" actId="478"/>
          <ac:spMkLst>
            <pc:docMk/>
            <pc:sldMk cId="802658500" sldId="449"/>
            <ac:spMk id="37" creationId="{35152F1F-8411-C3D9-0291-148A659C4324}"/>
          </ac:spMkLst>
        </pc:spChg>
        <pc:grpChg chg="del">
          <ac:chgData name="Jha, Aryan Ritwajeet" userId="2aad577e-539b-449b-83a6-8d411f484b4d" providerId="ADAL" clId="{091D6B92-0695-4078-A276-89ECD80CC43A}" dt="2024-04-23T19:59:14.982" v="317" actId="165"/>
          <ac:grpSpMkLst>
            <pc:docMk/>
            <pc:sldMk cId="802658500" sldId="449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3" creationId="{7D740C6E-4032-6E14-0193-CC6DCBF2BF9F}"/>
          </ac:picMkLst>
        </pc:pic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5" creationId="{F6A948A5-61B0-2A70-5482-69B6F78E1911}"/>
          </ac:picMkLst>
        </pc:picChg>
        <pc:picChg chg="add del">
          <ac:chgData name="Jha, Aryan Ritwajeet" userId="2aad577e-539b-449b-83a6-8d411f484b4d" providerId="ADAL" clId="{091D6B92-0695-4078-A276-89ECD80CC43A}" dt="2024-04-23T19:59:57.278" v="322" actId="22"/>
          <ac:picMkLst>
            <pc:docMk/>
            <pc:sldMk cId="802658500" sldId="449"/>
            <ac:picMk id="6" creationId="{4477C7BD-4B1D-065E-0946-2CA659B269DC}"/>
          </ac:picMkLst>
        </pc:picChg>
        <pc:picChg chg="add del">
          <ac:chgData name="Jha, Aryan Ritwajeet" userId="2aad577e-539b-449b-83a6-8d411f484b4d" providerId="ADAL" clId="{091D6B92-0695-4078-A276-89ECD80CC43A}" dt="2024-04-23T20:00:15.787" v="324" actId="22"/>
          <ac:picMkLst>
            <pc:docMk/>
            <pc:sldMk cId="802658500" sldId="449"/>
            <ac:picMk id="13" creationId="{DC53659B-A546-09F5-87A4-7AA18E9BEA25}"/>
          </ac:picMkLst>
        </pc:picChg>
        <pc:picChg chg="del mod topLvl">
          <ac:chgData name="Jha, Aryan Ritwajeet" userId="2aad577e-539b-449b-83a6-8d411f484b4d" providerId="ADAL" clId="{091D6B92-0695-4078-A276-89ECD80CC43A}" dt="2024-04-23T19:59:20.356" v="318" actId="478"/>
          <ac:picMkLst>
            <pc:docMk/>
            <pc:sldMk cId="802658500" sldId="449"/>
            <ac:picMk id="27" creationId="{1225A94C-B7EF-0ECD-FAFE-86BAFC614E3C}"/>
          </ac:picMkLst>
        </pc:picChg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808899039" sldId="539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3758763395" sldId="540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034825909" sldId="544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4289441258" sldId="545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854879052" sldId="546"/>
        </pc:sldMkLst>
      </pc:sldChg>
      <pc:sldChg chg="addSp delSp modSp new mod">
        <pc:chgData name="Jha, Aryan Ritwajeet" userId="2aad577e-539b-449b-83a6-8d411f484b4d" providerId="ADAL" clId="{091D6B92-0695-4078-A276-89ECD80CC43A}" dt="2024-04-30T02:44:27.321" v="2364" actId="20577"/>
        <pc:sldMkLst>
          <pc:docMk/>
          <pc:sldMk cId="4154916503" sldId="548"/>
        </pc:sldMkLst>
        <pc:spChg chg="del">
          <ac:chgData name="Jha, Aryan Ritwajeet" userId="2aad577e-539b-449b-83a6-8d411f484b4d" providerId="ADAL" clId="{091D6B92-0695-4078-A276-89ECD80CC43A}" dt="2024-04-30T01:52:08.806" v="377" actId="478"/>
          <ac:spMkLst>
            <pc:docMk/>
            <pc:sldMk cId="4154916503" sldId="548"/>
            <ac:spMk id="2" creationId="{58EBF816-1571-C2EC-B2C0-98F3F502BE1C}"/>
          </ac:spMkLst>
        </pc:spChg>
        <pc:spChg chg="mod">
          <ac:chgData name="Jha, Aryan Ritwajeet" userId="2aad577e-539b-449b-83a6-8d411f484b4d" providerId="ADAL" clId="{091D6B92-0695-4078-A276-89ECD80CC43A}" dt="2024-04-30T02:44:27.321" v="2364" actId="20577"/>
          <ac:spMkLst>
            <pc:docMk/>
            <pc:sldMk cId="4154916503" sldId="548"/>
            <ac:spMk id="3" creationId="{B3EE821B-FAE1-D68F-C2CC-800190EC4872}"/>
          </ac:spMkLst>
        </pc:spChg>
        <pc:spChg chg="add del">
          <ac:chgData name="Jha, Aryan Ritwajeet" userId="2aad577e-539b-449b-83a6-8d411f484b4d" providerId="ADAL" clId="{091D6B92-0695-4078-A276-89ECD80CC43A}" dt="2024-04-30T01:52:10.086" v="379" actId="22"/>
          <ac:spMkLst>
            <pc:docMk/>
            <pc:sldMk cId="4154916503" sldId="548"/>
            <ac:spMk id="5" creationId="{1F337F27-691F-68A6-C673-680D91BA3E11}"/>
          </ac:spMkLst>
        </pc:spChg>
        <pc:spChg chg="add del">
          <ac:chgData name="Jha, Aryan Ritwajeet" userId="2aad577e-539b-449b-83a6-8d411f484b4d" providerId="ADAL" clId="{091D6B92-0695-4078-A276-89ECD80CC43A}" dt="2024-04-30T01:52:12.746" v="381" actId="22"/>
          <ac:spMkLst>
            <pc:docMk/>
            <pc:sldMk cId="4154916503" sldId="548"/>
            <ac:spMk id="7" creationId="{2597B3BE-3680-F417-07AC-2E32B9041AB1}"/>
          </ac:spMkLst>
        </pc:spChg>
        <pc:spChg chg="add del">
          <ac:chgData name="Jha, Aryan Ritwajeet" userId="2aad577e-539b-449b-83a6-8d411f484b4d" providerId="ADAL" clId="{091D6B92-0695-4078-A276-89ECD80CC43A}" dt="2024-04-30T01:52:15.379" v="385" actId="22"/>
          <ac:spMkLst>
            <pc:docMk/>
            <pc:sldMk cId="4154916503" sldId="548"/>
            <ac:spMk id="9" creationId="{3281F792-DDBC-178E-226A-67B7CA1A8AE8}"/>
          </ac:spMkLst>
        </pc:spChg>
        <pc:spChg chg="add del">
          <ac:chgData name="Jha, Aryan Ritwajeet" userId="2aad577e-539b-449b-83a6-8d411f484b4d" providerId="ADAL" clId="{091D6B92-0695-4078-A276-89ECD80CC43A}" dt="2024-04-30T01:52:17.745" v="387" actId="478"/>
          <ac:spMkLst>
            <pc:docMk/>
            <pc:sldMk cId="4154916503" sldId="548"/>
            <ac:spMk id="11" creationId="{335D1B10-0C49-6419-8538-045CD9B12527}"/>
          </ac:spMkLst>
        </pc:spChg>
        <pc:spChg chg="add mod">
          <ac:chgData name="Jha, Aryan Ritwajeet" userId="2aad577e-539b-449b-83a6-8d411f484b4d" providerId="ADAL" clId="{091D6B92-0695-4078-A276-89ECD80CC43A}" dt="2024-04-30T01:52:22.366" v="388"/>
          <ac:spMkLst>
            <pc:docMk/>
            <pc:sldMk cId="4154916503" sldId="548"/>
            <ac:spMk id="12" creationId="{9233CED2-D6C2-4948-C775-B1C9C33C80CF}"/>
          </ac:spMkLst>
        </pc:spChg>
      </pc:sldChg>
      <pc:sldChg chg="modSp add mod">
        <pc:chgData name="Jha, Aryan Ritwajeet" userId="2aad577e-539b-449b-83a6-8d411f484b4d" providerId="ADAL" clId="{091D6B92-0695-4078-A276-89ECD80CC43A}" dt="2024-04-30T04:31:34.970" v="5401" actId="113"/>
        <pc:sldMkLst>
          <pc:docMk/>
          <pc:sldMk cId="209563800" sldId="549"/>
        </pc:sldMkLst>
        <pc:spChg chg="mod">
          <ac:chgData name="Jha, Aryan Ritwajeet" userId="2aad577e-539b-449b-83a6-8d411f484b4d" providerId="ADAL" clId="{091D6B92-0695-4078-A276-89ECD80CC43A}" dt="2024-04-30T04:31:34.970" v="5401" actId="113"/>
          <ac:spMkLst>
            <pc:docMk/>
            <pc:sldMk cId="209563800" sldId="54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4-30T04:25:18.358" v="5171" actId="20577"/>
          <ac:spMkLst>
            <pc:docMk/>
            <pc:sldMk cId="209563800" sldId="549"/>
            <ac:spMk id="3" creationId="{2B351BEF-2A59-4268-968D-5C8F03B9F3D2}"/>
          </ac:spMkLst>
        </pc:spChg>
        <pc:picChg chg="mod">
          <ac:chgData name="Jha, Aryan Ritwajeet" userId="2aad577e-539b-449b-83a6-8d411f484b4d" providerId="ADAL" clId="{091D6B92-0695-4078-A276-89ECD80CC43A}" dt="2024-04-30T04:25:26.518" v="5173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add">
        <pc:chgData name="Jha, Aryan Ritwajeet" userId="2aad577e-539b-449b-83a6-8d411f484b4d" providerId="ADAL" clId="{091D6B92-0695-4078-A276-89ECD80CC43A}" dt="2024-04-30T04:32:00.299" v="5402" actId="20577"/>
        <pc:sldMkLst>
          <pc:docMk/>
          <pc:sldMk cId="1306593491" sldId="550"/>
        </pc:sldMkLst>
        <pc:spChg chg="mod">
          <ac:chgData name="Jha, Aryan Ritwajeet" userId="2aad577e-539b-449b-83a6-8d411f484b4d" providerId="ADAL" clId="{091D6B92-0695-4078-A276-89ECD80CC43A}" dt="2024-04-30T04:32:00.299" v="5402" actId="20577"/>
          <ac:spMkLst>
            <pc:docMk/>
            <pc:sldMk cId="1306593491" sldId="550"/>
            <ac:spMk id="2" creationId="{D8C7C84E-A439-4B2A-94CE-26B4E69CC91C}"/>
          </ac:spMkLst>
        </pc:spChg>
      </pc:sldChg>
      <pc:sldChg chg="add">
        <pc:chgData name="Jha, Aryan Ritwajeet" userId="2aad577e-539b-449b-83a6-8d411f484b4d" providerId="ADAL" clId="{091D6B92-0695-4078-A276-89ECD80CC43A}" dt="2024-04-30T04:23:26.948" v="5034"/>
        <pc:sldMkLst>
          <pc:docMk/>
          <pc:sldMk cId="4105944593" sldId="551"/>
        </pc:sldMkLst>
      </pc:sldChg>
      <pc:sldChg chg="add">
        <pc:chgData name="Jha, Aryan Ritwajeet" userId="2aad577e-539b-449b-83a6-8d411f484b4d" providerId="ADAL" clId="{091D6B92-0695-4078-A276-89ECD80CC43A}" dt="2024-04-30T04:23:26.948" v="5034"/>
        <pc:sldMkLst>
          <pc:docMk/>
          <pc:sldMk cId="1457488046" sldId="552"/>
        </pc:sldMkLst>
      </pc:sldChg>
      <pc:sldChg chg="delSp del mod ord">
        <pc:chgData name="Jha, Aryan Ritwajeet" userId="2aad577e-539b-449b-83a6-8d411f484b4d" providerId="ADAL" clId="{091D6B92-0695-4078-A276-89ECD80CC43A}" dt="2024-04-30T19:07:29.542" v="5528" actId="47"/>
        <pc:sldMkLst>
          <pc:docMk/>
          <pc:sldMk cId="4093062191" sldId="553"/>
        </pc:sldMkLst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7" creationId="{AF2F18C0-6C54-2C22-377B-BD3E3860DC3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9" creationId="{476B3A0A-3C15-537F-8869-5BD4C53FAA1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1" creationId="{286344C5-94AC-502A-DBAE-D22FCD95D299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3" creationId="{FE41114F-66AE-9DC3-AC97-8793B6B5157B}"/>
          </ac:spMkLst>
        </pc:spChg>
        <pc:picChg chg="del">
          <ac:chgData name="Jha, Aryan Ritwajeet" userId="2aad577e-539b-449b-83a6-8d411f484b4d" providerId="ADAL" clId="{091D6B92-0695-4078-A276-89ECD80CC43A}" dt="2024-04-30T19:07:22.208" v="5525" actId="478"/>
          <ac:picMkLst>
            <pc:docMk/>
            <pc:sldMk cId="4093062191" sldId="553"/>
            <ac:picMk id="4" creationId="{B8EBB7CB-A12D-199F-0421-D6B872931987}"/>
          </ac:picMkLst>
        </pc:picChg>
        <pc:picChg chg="del">
          <ac:chgData name="Jha, Aryan Ritwajeet" userId="2aad577e-539b-449b-83a6-8d411f484b4d" providerId="ADAL" clId="{091D6B92-0695-4078-A276-89ECD80CC43A}" dt="2024-04-30T19:07:26.803" v="5527" actId="478"/>
          <ac:picMkLst>
            <pc:docMk/>
            <pc:sldMk cId="4093062191" sldId="553"/>
            <ac:picMk id="16" creationId="{6B1E7654-DECE-1281-4B2A-3469CBC967D7}"/>
          </ac:picMkLst>
        </pc:picChg>
      </pc:sldChg>
      <pc:sldChg chg="ord">
        <pc:chgData name="Jha, Aryan Ritwajeet" userId="2aad577e-539b-449b-83a6-8d411f484b4d" providerId="ADAL" clId="{091D6B92-0695-4078-A276-89ECD80CC43A}" dt="2024-04-30T04:43:40.698" v="5432"/>
        <pc:sldMkLst>
          <pc:docMk/>
          <pc:sldMk cId="3322488397" sldId="554"/>
        </pc:sldMkLst>
      </pc:sldChg>
      <pc:sldChg chg="addSp delSp modSp mod">
        <pc:chgData name="Jha, Aryan Ritwajeet" userId="2aad577e-539b-449b-83a6-8d411f484b4d" providerId="ADAL" clId="{091D6B92-0695-4078-A276-89ECD80CC43A}" dt="2024-05-01T00:43:01.782" v="7409" actId="1076"/>
        <pc:sldMkLst>
          <pc:docMk/>
          <pc:sldMk cId="1971694815" sldId="556"/>
        </pc:sldMkLst>
        <pc:spChg chg="mod">
          <ac:chgData name="Jha, Aryan Ritwajeet" userId="2aad577e-539b-449b-83a6-8d411f484b4d" providerId="ADAL" clId="{091D6B92-0695-4078-A276-89ECD80CC43A}" dt="2024-05-01T00:40:54.141" v="7331" actId="1076"/>
          <ac:spMkLst>
            <pc:docMk/>
            <pc:sldMk cId="1971694815" sldId="556"/>
            <ac:spMk id="17" creationId="{34F1895A-A623-4742-8F23-7744BED352E2}"/>
          </ac:spMkLst>
        </pc:spChg>
        <pc:spChg chg="add mod">
          <ac:chgData name="Jha, Aryan Ritwajeet" userId="2aad577e-539b-449b-83a6-8d411f484b4d" providerId="ADAL" clId="{091D6B92-0695-4078-A276-89ECD80CC43A}" dt="2024-05-01T00:42:53.036" v="7407" actId="1076"/>
          <ac:spMkLst>
            <pc:docMk/>
            <pc:sldMk cId="1971694815" sldId="556"/>
            <ac:spMk id="28" creationId="{A15F875F-7DE2-6F5E-C98E-B36BD34D7298}"/>
          </ac:spMkLst>
        </pc:spChg>
        <pc:spChg chg="mod">
          <ac:chgData name="Jha, Aryan Ritwajeet" userId="2aad577e-539b-449b-83a6-8d411f484b4d" providerId="ADAL" clId="{091D6B92-0695-4078-A276-89ECD80CC43A}" dt="2024-05-01T00:43:01.782" v="7409" actId="1076"/>
          <ac:spMkLst>
            <pc:docMk/>
            <pc:sldMk cId="1971694815" sldId="556"/>
            <ac:spMk id="32" creationId="{E0AD3F65-E814-A40E-7480-D159E66D51F5}"/>
          </ac:spMkLst>
        </pc:spChg>
        <pc:spChg chg="mod">
          <ac:chgData name="Jha, Aryan Ritwajeet" userId="2aad577e-539b-449b-83a6-8d411f484b4d" providerId="ADAL" clId="{091D6B92-0695-4078-A276-89ECD80CC43A}" dt="2024-05-01T00:42:48.507" v="7406" actId="1076"/>
          <ac:spMkLst>
            <pc:docMk/>
            <pc:sldMk cId="1971694815" sldId="556"/>
            <ac:spMk id="33" creationId="{7E2C1C1A-A1F4-AB34-7182-2A12921E2738}"/>
          </ac:spMkLst>
        </pc:spChg>
        <pc:spChg chg="mod">
          <ac:chgData name="Jha, Aryan Ritwajeet" userId="2aad577e-539b-449b-83a6-8d411f484b4d" providerId="ADAL" clId="{091D6B92-0695-4078-A276-89ECD80CC43A}" dt="2024-05-01T00:42:46.362" v="7405" actId="1076"/>
          <ac:spMkLst>
            <pc:docMk/>
            <pc:sldMk cId="1971694815" sldId="556"/>
            <ac:spMk id="34" creationId="{73E9FBF2-B231-7275-6F4E-525C524A8307}"/>
          </ac:spMkLst>
        </pc:spChg>
        <pc:spChg chg="add mod">
          <ac:chgData name="Jha, Aryan Ritwajeet" userId="2aad577e-539b-449b-83a6-8d411f484b4d" providerId="ADAL" clId="{091D6B92-0695-4078-A276-89ECD80CC43A}" dt="2024-05-01T00:42:57.867" v="7408" actId="1076"/>
          <ac:spMkLst>
            <pc:docMk/>
            <pc:sldMk cId="1971694815" sldId="556"/>
            <ac:spMk id="35" creationId="{A996A501-34FB-BCD6-B60B-BA9AA490A698}"/>
          </ac:spMkLst>
        </pc:spChg>
        <pc:picChg chg="mod ord">
          <ac:chgData name="Jha, Aryan Ritwajeet" userId="2aad577e-539b-449b-83a6-8d411f484b4d" providerId="ADAL" clId="{091D6B92-0695-4078-A276-89ECD80CC43A}" dt="2024-05-01T00:42:40.487" v="7403" actId="1076"/>
          <ac:picMkLst>
            <pc:docMk/>
            <pc:sldMk cId="1971694815" sldId="556"/>
            <ac:picMk id="19" creationId="{9D816AA0-8A06-9FE7-0FB5-BFCD8978046F}"/>
          </ac:picMkLst>
        </pc:picChg>
        <pc:picChg chg="mod">
          <ac:chgData name="Jha, Aryan Ritwajeet" userId="2aad577e-539b-449b-83a6-8d411f484b4d" providerId="ADAL" clId="{091D6B92-0695-4078-A276-89ECD80CC43A}" dt="2024-05-01T00:42:42.651" v="7404" actId="1076"/>
          <ac:picMkLst>
            <pc:docMk/>
            <pc:sldMk cId="1971694815" sldId="556"/>
            <ac:picMk id="22" creationId="{418F5970-E83D-6D18-B34E-A40FE5B59DA4}"/>
          </ac:picMkLst>
        </pc:picChg>
        <pc:picChg chg="mod ord">
          <ac:chgData name="Jha, Aryan Ritwajeet" userId="2aad577e-539b-449b-83a6-8d411f484b4d" providerId="ADAL" clId="{091D6B92-0695-4078-A276-89ECD80CC43A}" dt="2024-05-01T00:42:20.842" v="7398" actId="167"/>
          <ac:picMkLst>
            <pc:docMk/>
            <pc:sldMk cId="1971694815" sldId="556"/>
            <ac:picMk id="24" creationId="{3C489DDC-8331-A0DF-793B-412E85059CA8}"/>
          </ac:picMkLst>
        </pc:picChg>
        <pc:picChg chg="add del">
          <ac:chgData name="Jha, Aryan Ritwajeet" userId="2aad577e-539b-449b-83a6-8d411f484b4d" providerId="ADAL" clId="{091D6B92-0695-4078-A276-89ECD80CC43A}" dt="2024-05-01T00:40:04.658" v="7315" actId="21"/>
          <ac:picMkLst>
            <pc:docMk/>
            <pc:sldMk cId="1971694815" sldId="556"/>
            <ac:picMk id="25" creationId="{A0DFB668-DFB2-C9B4-CC97-15AEA12042ED}"/>
          </ac:picMkLst>
        </pc:picChg>
        <pc:picChg chg="mod ord">
          <ac:chgData name="Jha, Aryan Ritwajeet" userId="2aad577e-539b-449b-83a6-8d411f484b4d" providerId="ADAL" clId="{091D6B92-0695-4078-A276-89ECD80CC43A}" dt="2024-05-01T00:42:18.406" v="7397" actId="167"/>
          <ac:picMkLst>
            <pc:docMk/>
            <pc:sldMk cId="1971694815" sldId="556"/>
            <ac:picMk id="26" creationId="{830D6B7B-AADF-AF75-8E32-32EEB3E94B02}"/>
          </ac:picMkLst>
        </pc:picChg>
        <pc:picChg chg="add mod ord">
          <ac:chgData name="Jha, Aryan Ritwajeet" userId="2aad577e-539b-449b-83a6-8d411f484b4d" providerId="ADAL" clId="{091D6B92-0695-4078-A276-89ECD80CC43A}" dt="2024-05-01T00:42:37.756" v="7402" actId="1076"/>
          <ac:picMkLst>
            <pc:docMk/>
            <pc:sldMk cId="1971694815" sldId="556"/>
            <ac:picMk id="27" creationId="{64ECB99F-8E56-D2B7-A1B4-2F1BB221730E}"/>
          </ac:picMkLst>
        </pc:picChg>
      </pc:sldChg>
      <pc:sldChg chg="new del">
        <pc:chgData name="Jha, Aryan Ritwajeet" userId="2aad577e-539b-449b-83a6-8d411f484b4d" providerId="ADAL" clId="{091D6B92-0695-4078-A276-89ECD80CC43A}" dt="2024-04-30T19:11:58.284" v="5703" actId="47"/>
        <pc:sldMkLst>
          <pc:docMk/>
          <pc:sldMk cId="337034882" sldId="560"/>
        </pc:sldMkLst>
      </pc:sldChg>
      <pc:sldChg chg="addSp delSp modSp mod">
        <pc:chgData name="Jha, Aryan Ritwajeet" userId="2aad577e-539b-449b-83a6-8d411f484b4d" providerId="ADAL" clId="{091D6B92-0695-4078-A276-89ECD80CC43A}" dt="2024-05-01T00:46:09.632" v="7421"/>
        <pc:sldMkLst>
          <pc:docMk/>
          <pc:sldMk cId="4103621190" sldId="584"/>
        </pc:sldMkLst>
        <pc:spChg chg="add mod">
          <ac:chgData name="Jha, Aryan Ritwajeet" userId="2aad577e-539b-449b-83a6-8d411f484b4d" providerId="ADAL" clId="{091D6B92-0695-4078-A276-89ECD80CC43A}" dt="2024-05-01T00:45:47.772" v="7416" actId="1076"/>
          <ac:spMkLst>
            <pc:docMk/>
            <pc:sldMk cId="4103621190" sldId="584"/>
            <ac:spMk id="3" creationId="{05CB792A-F5D5-F0A4-DBC3-F1E360308826}"/>
          </ac:spMkLst>
        </pc:spChg>
        <pc:spChg chg="add mod">
          <ac:chgData name="Jha, Aryan Ritwajeet" userId="2aad577e-539b-449b-83a6-8d411f484b4d" providerId="ADAL" clId="{091D6B92-0695-4078-A276-89ECD80CC43A}" dt="2024-05-01T00:45:46.163" v="7415" actId="1076"/>
          <ac:spMkLst>
            <pc:docMk/>
            <pc:sldMk cId="4103621190" sldId="584"/>
            <ac:spMk id="4" creationId="{22491DC3-A31C-4B35-0D9D-10245D4107DA}"/>
          </ac:spMkLst>
        </pc:spChg>
        <pc:spChg chg="del">
          <ac:chgData name="Jha, Aryan Ritwajeet" userId="2aad577e-539b-449b-83a6-8d411f484b4d" providerId="ADAL" clId="{091D6B92-0695-4078-A276-89ECD80CC43A}" dt="2024-05-01T00:45:53.959" v="7419" actId="478"/>
          <ac:spMkLst>
            <pc:docMk/>
            <pc:sldMk cId="4103621190" sldId="584"/>
            <ac:spMk id="6" creationId="{9F8CA7D5-7CA0-695F-5BD8-3A90FCD06738}"/>
          </ac:spMkLst>
        </pc:spChg>
        <pc:spChg chg="del mod">
          <ac:chgData name="Jha, Aryan Ritwajeet" userId="2aad577e-539b-449b-83a6-8d411f484b4d" providerId="ADAL" clId="{091D6B92-0695-4078-A276-89ECD80CC43A}" dt="2024-05-01T00:45:53.118" v="7418" actId="478"/>
          <ac:spMkLst>
            <pc:docMk/>
            <pc:sldMk cId="4103621190" sldId="584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41.492" v="7414"/>
          <ac:spMkLst>
            <pc:docMk/>
            <pc:sldMk cId="4103621190" sldId="584"/>
            <ac:spMk id="10" creationId="{2D051A6D-BCA1-034F-894B-0903DD980876}"/>
          </ac:spMkLst>
        </pc:sp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091D6B92-0695-4078-A276-89ECD80CC43A}" dt="2024-05-01T00:46:09.632" v="7421"/>
          <ac:picMkLst>
            <pc:docMk/>
            <pc:sldMk cId="4103621190" sldId="584"/>
            <ac:picMk id="15" creationId="{CF66CFB1-01D7-E7DD-085F-8E456F3CD5A6}"/>
          </ac:picMkLst>
        </pc:picChg>
      </pc:sldChg>
      <pc:sldChg chg="addSp delSp modSp mod ord">
        <pc:chgData name="Jha, Aryan Ritwajeet" userId="2aad577e-539b-449b-83a6-8d411f484b4d" providerId="ADAL" clId="{091D6B92-0695-4078-A276-89ECD80CC43A}" dt="2024-05-01T00:47:15.935" v="7430" actId="1076"/>
        <pc:sldMkLst>
          <pc:docMk/>
          <pc:sldMk cId="2328715554" sldId="585"/>
        </pc:sldMkLst>
        <pc:spChg chg="add mod">
          <ac:chgData name="Jha, Aryan Ritwajeet" userId="2aad577e-539b-449b-83a6-8d411f484b4d" providerId="ADAL" clId="{091D6B92-0695-4078-A276-89ECD80CC43A}" dt="2024-05-01T00:47:15.935" v="7430" actId="1076"/>
          <ac:spMkLst>
            <pc:docMk/>
            <pc:sldMk cId="2328715554" sldId="585"/>
            <ac:spMk id="4" creationId="{CEF0FABF-1EAD-A017-F4D6-4CD6A0372920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5" creationId="{7336A9AE-BC95-D674-A764-35462B16C510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10" creationId="{61D1531B-36C8-0A6D-B8A1-401253382D29}"/>
          </ac:spMkLst>
        </pc:sp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4" creationId="{8EBE251C-5A51-4BF9-4095-2E505A1753C9}"/>
          </ac:picMkLst>
        </pc:picChg>
      </pc:sldChg>
      <pc:sldChg chg="addSp delSp modSp mod">
        <pc:chgData name="Jha, Aryan Ritwajeet" userId="2aad577e-539b-449b-83a6-8d411f484b4d" providerId="ADAL" clId="{091D6B92-0695-4078-A276-89ECD80CC43A}" dt="2024-05-01T00:55:55.012" v="7720" actId="207"/>
        <pc:sldMkLst>
          <pc:docMk/>
          <pc:sldMk cId="548188718" sldId="586"/>
        </pc:sldMkLst>
        <pc:spChg chg="del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4" creationId="{29F1D45B-DCF5-8687-0E04-D1B88AFE0B59}"/>
          </ac:spMkLst>
        </pc:spChg>
        <pc:spChg chg="add del mod">
          <ac:chgData name="Jha, Aryan Ritwajeet" userId="2aad577e-539b-449b-83a6-8d411f484b4d" providerId="ADAL" clId="{091D6B92-0695-4078-A276-89ECD80CC43A}" dt="2024-05-01T00:51:15.912" v="7532" actId="478"/>
          <ac:spMkLst>
            <pc:docMk/>
            <pc:sldMk cId="548188718" sldId="586"/>
            <ac:spMk id="7" creationId="{1EDA7447-79F0-323B-4B2B-BF2A13EFA477}"/>
          </ac:spMkLst>
        </pc:spChg>
        <pc:spChg chg="add mod">
          <ac:chgData name="Jha, Aryan Ritwajeet" userId="2aad577e-539b-449b-83a6-8d411f484b4d" providerId="ADAL" clId="{091D6B92-0695-4078-A276-89ECD80CC43A}" dt="2024-05-01T00:51:07.792" v="7531" actId="20577"/>
          <ac:spMkLst>
            <pc:docMk/>
            <pc:sldMk cId="548188718" sldId="586"/>
            <ac:spMk id="8" creationId="{7A66AADA-C421-03A2-932B-334DB60AEE59}"/>
          </ac:spMkLst>
        </pc:spChg>
        <pc:spChg chg="add mod">
          <ac:chgData name="Jha, Aryan Ritwajeet" userId="2aad577e-539b-449b-83a6-8d411f484b4d" providerId="ADAL" clId="{091D6B92-0695-4078-A276-89ECD80CC43A}" dt="2024-05-01T00:51:01.123" v="7515"/>
          <ac:spMkLst>
            <pc:docMk/>
            <pc:sldMk cId="548188718" sldId="586"/>
            <ac:spMk id="10" creationId="{89B95A33-309D-933E-6A7C-4D2DAB988C40}"/>
          </ac:spMkLst>
        </pc:spChg>
        <pc:spChg chg="add mod">
          <ac:chgData name="Jha, Aryan Ritwajeet" userId="2aad577e-539b-449b-83a6-8d411f484b4d" providerId="ADAL" clId="{091D6B92-0695-4078-A276-89ECD80CC43A}" dt="2024-05-01T00:55:42.262" v="7719" actId="207"/>
          <ac:spMkLst>
            <pc:docMk/>
            <pc:sldMk cId="548188718" sldId="586"/>
            <ac:spMk id="12" creationId="{8835DEBE-DB2E-E0FB-7D6C-DFE8B5462843}"/>
          </ac:spMkLst>
        </pc:spChg>
        <pc:spChg chg="add mod">
          <ac:chgData name="Jha, Aryan Ritwajeet" userId="2aad577e-539b-449b-83a6-8d411f484b4d" providerId="ADAL" clId="{091D6B92-0695-4078-A276-89ECD80CC43A}" dt="2024-05-01T00:55:55.012" v="7720" actId="207"/>
          <ac:spMkLst>
            <pc:docMk/>
            <pc:sldMk cId="548188718" sldId="586"/>
            <ac:spMk id="13" creationId="{B15A8AC7-B417-141E-E6B7-F5FD50ADEC8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6:02.692" v="7721"/>
        <pc:sldMkLst>
          <pc:docMk/>
          <pc:sldMk cId="2313094666" sldId="587"/>
        </pc:sldMkLst>
        <pc:spChg chg="del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4" creationId="{0CF5FC32-7BAA-861B-9A7A-BAE5B2158DDA}"/>
          </ac:spMkLst>
        </pc:spChg>
        <pc:spChg chg="add del mod">
          <ac:chgData name="Jha, Aryan Ritwajeet" userId="2aad577e-539b-449b-83a6-8d411f484b4d" providerId="ADAL" clId="{091D6B92-0695-4078-A276-89ECD80CC43A}" dt="2024-05-01T00:50:50.249" v="7512" actId="478"/>
          <ac:spMkLst>
            <pc:docMk/>
            <pc:sldMk cId="2313094666" sldId="587"/>
            <ac:spMk id="8" creationId="{7B0C997E-1C9E-C5B2-DACD-10C831816C8F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0" creationId="{BB8604EE-ECA2-6F72-8EE6-F9BF20EFB5FA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1" creationId="{38317497-B1B9-8D06-0118-74BC81922C79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2" creationId="{1ECCED20-89FD-F5A8-D94D-22B30491B42C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3" creationId="{7C069F94-5D2C-55C1-70F1-0D2AD032B528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0:54:19.115" v="7712"/>
        <pc:sldMkLst>
          <pc:docMk/>
          <pc:sldMk cId="2107856267" sldId="588"/>
        </pc:sldMkLst>
        <pc:spChg chg="add mod">
          <ac:chgData name="Jha, Aryan Ritwajeet" userId="2aad577e-539b-449b-83a6-8d411f484b4d" providerId="ADAL" clId="{091D6B92-0695-4078-A276-89ECD80CC43A}" dt="2024-05-01T00:47:03.362" v="7428" actId="1076"/>
          <ac:spMkLst>
            <pc:docMk/>
            <pc:sldMk cId="2107856267" sldId="588"/>
            <ac:spMk id="3" creationId="{6C6D266F-B02E-A657-B6D0-A49E00D8ABD1}"/>
          </ac:spMkLst>
        </pc:spChg>
        <pc:spChg chg="add mod">
          <ac:chgData name="Jha, Aryan Ritwajeet" userId="2aad577e-539b-449b-83a6-8d411f484b4d" providerId="ADAL" clId="{091D6B92-0695-4078-A276-89ECD80CC43A}" dt="2024-05-01T00:54:19.115" v="7712"/>
          <ac:spMkLst>
            <pc:docMk/>
            <pc:sldMk cId="2107856267" sldId="588"/>
            <ac:spMk id="5" creationId="{35B729F1-46E0-40F5-626C-7D03EDE422E2}"/>
          </ac:spMkLst>
        </pc:spChg>
      </pc:sldChg>
      <pc:sldChg chg="addSp modSp mod ord">
        <pc:chgData name="Jha, Aryan Ritwajeet" userId="2aad577e-539b-449b-83a6-8d411f484b4d" providerId="ADAL" clId="{091D6B92-0695-4078-A276-89ECD80CC43A}" dt="2024-05-01T00:54:13.427" v="7711" actId="1076"/>
        <pc:sldMkLst>
          <pc:docMk/>
          <pc:sldMk cId="2722478021" sldId="589"/>
        </pc:sldMkLst>
        <pc:spChg chg="add mod">
          <ac:chgData name="Jha, Aryan Ritwajeet" userId="2aad577e-539b-449b-83a6-8d411f484b4d" providerId="ADAL" clId="{091D6B92-0695-4078-A276-89ECD80CC43A}" dt="2024-05-01T00:47:07.082" v="7429"/>
          <ac:spMkLst>
            <pc:docMk/>
            <pc:sldMk cId="2722478021" sldId="589"/>
            <ac:spMk id="4" creationId="{164DFF38-D4D6-AB2E-773C-62C6DEF62D71}"/>
          </ac:spMkLst>
        </pc:spChg>
        <pc:spChg chg="add mod">
          <ac:chgData name="Jha, Aryan Ritwajeet" userId="2aad577e-539b-449b-83a6-8d411f484b4d" providerId="ADAL" clId="{091D6B92-0695-4078-A276-89ECD80CC43A}" dt="2024-05-01T00:54:13.427" v="7711" actId="1076"/>
          <ac:spMkLst>
            <pc:docMk/>
            <pc:sldMk cId="2722478021" sldId="589"/>
            <ac:spMk id="5" creationId="{FBEDD67D-59C0-0BA4-1145-82AB9D5E3F1E}"/>
          </ac:spMkLst>
        </pc:spChg>
      </pc:sldChg>
      <pc:sldChg chg="modSp mod">
        <pc:chgData name="Jha, Aryan Ritwajeet" userId="2aad577e-539b-449b-83a6-8d411f484b4d" providerId="ADAL" clId="{091D6B92-0695-4078-A276-89ECD80CC43A}" dt="2024-04-30T19:27:39.640" v="5888" actId="1076"/>
        <pc:sldMkLst>
          <pc:docMk/>
          <pc:sldMk cId="2879955902" sldId="640"/>
        </pc:sldMkLst>
        <pc:spChg chg="mod">
          <ac:chgData name="Jha, Aryan Ritwajeet" userId="2aad577e-539b-449b-83a6-8d411f484b4d" providerId="ADAL" clId="{091D6B92-0695-4078-A276-89ECD80CC43A}" dt="2024-04-30T19:27:39.640" v="5888" actId="1076"/>
          <ac:spMkLst>
            <pc:docMk/>
            <pc:sldMk cId="2879955902" sldId="640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091D6B92-0695-4078-A276-89ECD80CC43A}" dt="2024-04-30T19:27:29.616" v="5886" actId="1076"/>
          <ac:spMkLst>
            <pc:docMk/>
            <pc:sldMk cId="2879955902" sldId="640"/>
            <ac:spMk id="8" creationId="{7130D8C7-1858-54CC-66E6-1B30267DA97E}"/>
          </ac:spMkLst>
        </pc:spChg>
        <pc:picChg chg="ord">
          <ac:chgData name="Jha, Aryan Ritwajeet" userId="2aad577e-539b-449b-83a6-8d411f484b4d" providerId="ADAL" clId="{091D6B92-0695-4078-A276-89ECD80CC43A}" dt="2024-04-30T19:27:33.225" v="5887" actId="167"/>
          <ac:picMkLst>
            <pc:docMk/>
            <pc:sldMk cId="2879955902" sldId="640"/>
            <ac:picMk id="13" creationId="{E42E442D-E198-424E-7A20-535AF512AC47}"/>
          </ac:picMkLst>
        </pc:picChg>
        <pc:picChg chg="ord">
          <ac:chgData name="Jha, Aryan Ritwajeet" userId="2aad577e-539b-449b-83a6-8d411f484b4d" providerId="ADAL" clId="{091D6B92-0695-4078-A276-89ECD80CC43A}" dt="2024-04-30T19:27:26.727" v="5885" actId="167"/>
          <ac:picMkLst>
            <pc:docMk/>
            <pc:sldMk cId="2879955902" sldId="640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0:45:37.173" v="7413" actId="1076"/>
        <pc:sldMkLst>
          <pc:docMk/>
          <pc:sldMk cId="1988531153" sldId="641"/>
        </pc:sldMkLst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7" creationId="{DA8D2603-7F16-960E-B1EC-2904617BB382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37.173" v="7413" actId="1076"/>
          <ac:spMkLst>
            <pc:docMk/>
            <pc:sldMk cId="1988531153" sldId="641"/>
            <ac:spMk id="9" creationId="{CFB242DF-3CA1-813D-A4B2-D9CEDF07D4EB}"/>
          </ac:spMkLst>
        </pc:spChg>
        <pc:spChg chg="add mod">
          <ac:chgData name="Jha, Aryan Ritwajeet" userId="2aad577e-539b-449b-83a6-8d411f484b4d" providerId="ADAL" clId="{091D6B92-0695-4078-A276-89ECD80CC43A}" dt="2024-05-01T00:45:34.881" v="7412" actId="1076"/>
          <ac:spMkLst>
            <pc:docMk/>
            <pc:sldMk cId="1988531153" sldId="641"/>
            <ac:spMk id="10" creationId="{68577D3C-1A6F-1637-8523-3637EB0176E4}"/>
          </ac:spMkLst>
        </pc:spChg>
        <pc:spChg chg="add mod">
          <ac:chgData name="Jha, Aryan Ritwajeet" userId="2aad577e-539b-449b-83a6-8d411f484b4d" providerId="ADAL" clId="{091D6B92-0695-4078-A276-89ECD80CC43A}" dt="2024-05-01T00:45:27.058" v="7410"/>
          <ac:spMkLst>
            <pc:docMk/>
            <pc:sldMk cId="1988531153" sldId="641"/>
            <ac:spMk id="11" creationId="{B6DDBEC9-F1EA-C015-3F86-1B4550EB6BD4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4.585" v="7714"/>
        <pc:sldMkLst>
          <pc:docMk/>
          <pc:sldMk cId="1505932644" sldId="642"/>
        </pc:sldMkLst>
        <pc:spChg chg="add mod">
          <ac:chgData name="Jha, Aryan Ritwajeet" userId="2aad577e-539b-449b-83a6-8d411f484b4d" providerId="ADAL" clId="{091D6B92-0695-4078-A276-89ECD80CC43A}" dt="2024-05-01T00:54:24.585" v="7714"/>
          <ac:spMkLst>
            <pc:docMk/>
            <pc:sldMk cId="1505932644" sldId="642"/>
            <ac:spMk id="6" creationId="{5B505D5E-2BD7-9A89-7651-725B7F8361FD}"/>
          </ac:spMkLst>
        </pc:spChg>
      </pc:sldChg>
      <pc:sldChg chg="addSp modSp ord">
        <pc:chgData name="Jha, Aryan Ritwajeet" userId="2aad577e-539b-449b-83a6-8d411f484b4d" providerId="ADAL" clId="{091D6B92-0695-4078-A276-89ECD80CC43A}" dt="2024-05-01T00:54:22.942" v="7713"/>
        <pc:sldMkLst>
          <pc:docMk/>
          <pc:sldMk cId="993493155" sldId="643"/>
        </pc:sldMkLst>
        <pc:spChg chg="add mod">
          <ac:chgData name="Jha, Aryan Ritwajeet" userId="2aad577e-539b-449b-83a6-8d411f484b4d" providerId="ADAL" clId="{091D6B92-0695-4078-A276-89ECD80CC43A}" dt="2024-05-01T00:54:22.942" v="7713"/>
          <ac:spMkLst>
            <pc:docMk/>
            <pc:sldMk cId="993493155" sldId="643"/>
            <ac:spMk id="6" creationId="{F90EE7CD-17F1-7AC8-5DA6-8B1D54BA1EF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27.757" v="7535"/>
        <pc:sldMkLst>
          <pc:docMk/>
          <pc:sldMk cId="2973886316" sldId="644"/>
        </pc:sldMkLst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27.202" v="7534" actId="478"/>
          <ac:spMkLst>
            <pc:docMk/>
            <pc:sldMk cId="2973886316" sldId="644"/>
            <ac:spMk id="8" creationId="{A0E7AE23-F3C2-4FA5-CD9E-DB3CD6304423}"/>
          </ac:spMkLst>
        </pc:spChg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2" creationId="{BA2402DB-2B9C-7EEE-6545-503524F4263B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3" creationId="{93D22D13-BCD9-37DC-0F50-442F4820F630}"/>
          </ac:spMkLst>
        </pc:spChg>
      </pc:sldChg>
      <pc:sldChg chg="modSp mod">
        <pc:chgData name="Jha, Aryan Ritwajeet" userId="2aad577e-539b-449b-83a6-8d411f484b4d" providerId="ADAL" clId="{091D6B92-0695-4078-A276-89ECD80CC43A}" dt="2024-05-01T00:50:04.847" v="7501" actId="13822"/>
        <pc:sldMkLst>
          <pc:docMk/>
          <pc:sldMk cId="847107224" sldId="645"/>
        </pc:sldMkLst>
        <pc:spChg chg="mod">
          <ac:chgData name="Jha, Aryan Ritwajeet" userId="2aad577e-539b-449b-83a6-8d411f484b4d" providerId="ADAL" clId="{091D6B92-0695-4078-A276-89ECD80CC43A}" dt="2024-05-01T00:50:04.847" v="7501" actId="13822"/>
          <ac:spMkLst>
            <pc:docMk/>
            <pc:sldMk cId="847107224" sldId="645"/>
            <ac:spMk id="2" creationId="{ACA88C32-064A-AA12-9A7D-9D2862C0ADBF}"/>
          </ac:spMkLst>
        </pc:spChg>
        <pc:spChg chg="mod">
          <ac:chgData name="Jha, Aryan Ritwajeet" userId="2aad577e-539b-449b-83a6-8d411f484b4d" providerId="ADAL" clId="{091D6B92-0695-4078-A276-89ECD80CC43A}" dt="2024-05-01T00:49:53.627" v="7499" actId="1076"/>
          <ac:spMkLst>
            <pc:docMk/>
            <pc:sldMk cId="847107224" sldId="645"/>
            <ac:spMk id="11" creationId="{4EA51DAF-3022-D882-6821-B648C43F9366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4-30T19:27:52.012" v="5890" actId="478"/>
        <pc:sldMkLst>
          <pc:docMk/>
          <pc:sldMk cId="242149689" sldId="646"/>
        </pc:sldMkLst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7" creationId="{BE4C728A-8B67-C251-ABE2-10E00C81CC58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9" creationId="{1A8AA895-42F6-5BC6-744E-82D05397106A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6.372" v="7715"/>
        <pc:sldMkLst>
          <pc:docMk/>
          <pc:sldMk cId="32650694" sldId="647"/>
        </pc:sldMkLst>
        <pc:spChg chg="add mod">
          <ac:chgData name="Jha, Aryan Ritwajeet" userId="2aad577e-539b-449b-83a6-8d411f484b4d" providerId="ADAL" clId="{091D6B92-0695-4078-A276-89ECD80CC43A}" dt="2024-05-01T00:54:26.372" v="7715"/>
          <ac:spMkLst>
            <pc:docMk/>
            <pc:sldMk cId="32650694" sldId="647"/>
            <ac:spMk id="6" creationId="{969C3010-4968-FDDC-F9EB-FCE2EFD9118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40.412" v="7538"/>
        <pc:sldMkLst>
          <pc:docMk/>
          <pc:sldMk cId="1787394032" sldId="648"/>
        </pc:sldMkLst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0:28.807" v="7507" actId="478"/>
          <ac:spMkLst>
            <pc:docMk/>
            <pc:sldMk cId="1787394032" sldId="648"/>
            <ac:spMk id="8" creationId="{E9DDD24F-90CE-32B0-DCD7-EF85ED2C266B}"/>
          </ac:spMkLst>
        </pc:spChg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0:28.282" v="7506"/>
          <ac:spMkLst>
            <pc:docMk/>
            <pc:sldMk cId="1787394032" sldId="648"/>
            <ac:spMk id="12" creationId="{E6E84ACF-9FF9-437A-885F-D79A22A8F2AB}"/>
          </ac:spMkLst>
        </pc:spChg>
        <pc:spChg chg="add mod">
          <ac:chgData name="Jha, Aryan Ritwajeet" userId="2aad577e-539b-449b-83a6-8d411f484b4d" providerId="ADAL" clId="{091D6B92-0695-4078-A276-89ECD80CC43A}" dt="2024-05-01T00:50:17.924" v="7503"/>
          <ac:spMkLst>
            <pc:docMk/>
            <pc:sldMk cId="1787394032" sldId="648"/>
            <ac:spMk id="13" creationId="{F0BC9166-098D-1B2F-E805-F7A439156BBE}"/>
          </ac:spMkLst>
        </pc:spChg>
        <pc:spChg chg="add del mod">
          <ac:chgData name="Jha, Aryan Ritwajeet" userId="2aad577e-539b-449b-83a6-8d411f484b4d" providerId="ADAL" clId="{091D6B92-0695-4078-A276-89ECD80CC43A}" dt="2024-05-01T00:51:39.954" v="7537" actId="478"/>
          <ac:spMkLst>
            <pc:docMk/>
            <pc:sldMk cId="1787394032" sldId="648"/>
            <ac:spMk id="15" creationId="{7DE93614-58EF-3CBC-0CAC-0178EDE83DFA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7" creationId="{DAC17428-87FC-1B96-015C-49C4E08899CE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8" creationId="{815F3116-9C29-9190-AAEB-1DEC7ED53F6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0:36.057" v="7510"/>
        <pc:sldMkLst>
          <pc:docMk/>
          <pc:sldMk cId="1934175545" sldId="649"/>
        </pc:sldMkLst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35.022" v="7509" actId="478"/>
          <ac:spMkLst>
            <pc:docMk/>
            <pc:sldMk cId="1934175545" sldId="649"/>
            <ac:spMk id="10" creationId="{03A1015D-9B4B-D443-41C6-D74498CD2925}"/>
          </ac:spMkLst>
        </pc:spChg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11" creationId="{4EA51DAF-3022-D882-6821-B648C43F9366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2" creationId="{B92948D2-8E73-8901-1871-7B0E3C27C42B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3" creationId="{31DD95A6-DF32-388C-270B-D1AEBAEDD3A2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4-30T19:34:30.536" v="6591" actId="20577"/>
        <pc:sldMkLst>
          <pc:docMk/>
          <pc:sldMk cId="1970521085" sldId="650"/>
        </pc:sldMkLst>
        <pc:spChg chg="mod">
          <ac:chgData name="Jha, Aryan Ritwajeet" userId="2aad577e-539b-449b-83a6-8d411f484b4d" providerId="ADAL" clId="{091D6B92-0695-4078-A276-89ECD80CC43A}" dt="2024-04-30T19:30:50.796" v="6085" actId="20577"/>
          <ac:spMkLst>
            <pc:docMk/>
            <pc:sldMk cId="1970521085" sldId="650"/>
            <ac:spMk id="2" creationId="{D2B4CF70-2D0F-2E0E-C4F4-5C83B0F128E7}"/>
          </ac:spMkLst>
        </pc:spChg>
        <pc:spChg chg="add mod">
          <ac:chgData name="Jha, Aryan Ritwajeet" userId="2aad577e-539b-449b-83a6-8d411f484b4d" providerId="ADAL" clId="{091D6B92-0695-4078-A276-89ECD80CC43A}" dt="2024-04-30T19:31:08.370" v="6087" actId="1076"/>
          <ac:spMkLst>
            <pc:docMk/>
            <pc:sldMk cId="1970521085" sldId="650"/>
            <ac:spMk id="3" creationId="{3A904B37-D269-029E-983E-748F1EC3EE5D}"/>
          </ac:spMkLst>
        </pc:spChg>
        <pc:spChg chg="add mod">
          <ac:chgData name="Jha, Aryan Ritwajeet" userId="2aad577e-539b-449b-83a6-8d411f484b4d" providerId="ADAL" clId="{091D6B92-0695-4078-A276-89ECD80CC43A}" dt="2024-04-30T19:31:08.370" v="6087" actId="1076"/>
          <ac:spMkLst>
            <pc:docMk/>
            <pc:sldMk cId="1970521085" sldId="650"/>
            <ac:spMk id="4" creationId="{DB7EC3D2-EF13-4715-7C5B-A3DD7A2F93DA}"/>
          </ac:spMkLst>
        </pc:spChg>
        <pc:spChg chg="add mod">
          <ac:chgData name="Jha, Aryan Ritwajeet" userId="2aad577e-539b-449b-83a6-8d411f484b4d" providerId="ADAL" clId="{091D6B92-0695-4078-A276-89ECD80CC43A}" dt="2024-04-30T19:31:24.344" v="6142" actId="20577"/>
          <ac:spMkLst>
            <pc:docMk/>
            <pc:sldMk cId="1970521085" sldId="650"/>
            <ac:spMk id="7" creationId="{B1C700BE-9E54-3418-8978-053C1406C481}"/>
          </ac:spMkLst>
        </pc:spChg>
        <pc:spChg chg="del">
          <ac:chgData name="Jha, Aryan Ritwajeet" userId="2aad577e-539b-449b-83a6-8d411f484b4d" providerId="ADAL" clId="{091D6B92-0695-4078-A276-89ECD80CC43A}" dt="2024-04-30T19:30:32.851" v="6080" actId="478"/>
          <ac:spMkLst>
            <pc:docMk/>
            <pc:sldMk cId="1970521085" sldId="650"/>
            <ac:spMk id="9" creationId="{A2F9F89A-B6EF-F7D6-F297-181C80304EA3}"/>
          </ac:spMkLst>
        </pc:spChg>
        <pc:spChg chg="del">
          <ac:chgData name="Jha, Aryan Ritwajeet" userId="2aad577e-539b-449b-83a6-8d411f484b4d" providerId="ADAL" clId="{091D6B92-0695-4078-A276-89ECD80CC43A}" dt="2024-04-30T19:30:39.051" v="6083" actId="478"/>
          <ac:spMkLst>
            <pc:docMk/>
            <pc:sldMk cId="1970521085" sldId="650"/>
            <ac:spMk id="17" creationId="{950CCA24-2551-3516-CABE-D942E844062E}"/>
          </ac:spMkLst>
        </pc:spChg>
        <pc:spChg chg="del mod">
          <ac:chgData name="Jha, Aryan Ritwajeet" userId="2aad577e-539b-449b-83a6-8d411f484b4d" providerId="ADAL" clId="{091D6B92-0695-4078-A276-89ECD80CC43A}" dt="2024-04-30T19:30:30.466" v="6079" actId="478"/>
          <ac:spMkLst>
            <pc:docMk/>
            <pc:sldMk cId="1970521085" sldId="650"/>
            <ac:spMk id="29" creationId="{DC6642E0-5137-DB06-F522-0CFE8ADAA173}"/>
          </ac:spMkLst>
        </pc:spChg>
        <pc:spChg chg="mod">
          <ac:chgData name="Jha, Aryan Ritwajeet" userId="2aad577e-539b-449b-83a6-8d411f484b4d" providerId="ADAL" clId="{091D6B92-0695-4078-A276-89ECD80CC43A}" dt="2024-04-30T19:34:01.203" v="6552" actId="20577"/>
          <ac:spMkLst>
            <pc:docMk/>
            <pc:sldMk cId="1970521085" sldId="650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19:34:30.536" v="6591" actId="20577"/>
          <ac:spMkLst>
            <pc:docMk/>
            <pc:sldMk cId="1970521085" sldId="650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19:33:16.979" v="6416" actId="20577"/>
          <ac:spMkLst>
            <pc:docMk/>
            <pc:sldMk cId="1970521085" sldId="650"/>
            <ac:spMk id="65" creationId="{C06D7C04-4804-BDB9-404C-971407362C74}"/>
          </ac:spMkLst>
        </pc:spChg>
        <pc:grpChg chg="add del">
          <ac:chgData name="Jha, Aryan Ritwajeet" userId="2aad577e-539b-449b-83a6-8d411f484b4d" providerId="ADAL" clId="{091D6B92-0695-4078-A276-89ECD80CC43A}" dt="2024-04-30T19:30:35.145" v="6082" actId="478"/>
          <ac:grpSpMkLst>
            <pc:docMk/>
            <pc:sldMk cId="1970521085" sldId="650"/>
            <ac:grpSpMk id="6" creationId="{D62AF3D7-44D6-02F0-1F07-1AB642139849}"/>
          </ac:grpSpMkLst>
        </pc:grpChg>
      </pc:sldChg>
      <pc:sldChg chg="addSp delSp modSp add mod modTransition">
        <pc:chgData name="Jha, Aryan Ritwajeet" userId="2aad577e-539b-449b-83a6-8d411f484b4d" providerId="ADAL" clId="{091D6B92-0695-4078-A276-89ECD80CC43A}" dt="2024-04-30T19:51:40.767" v="6892" actId="14826"/>
        <pc:sldMkLst>
          <pc:docMk/>
          <pc:sldMk cId="764924890" sldId="651"/>
        </pc:sldMkLst>
        <pc:spChg chg="add mod">
          <ac:chgData name="Jha, Aryan Ritwajeet" userId="2aad577e-539b-449b-83a6-8d411f484b4d" providerId="ADAL" clId="{091D6B92-0695-4078-A276-89ECD80CC43A}" dt="2024-04-30T19:49:19.868" v="6890" actId="20577"/>
          <ac:spMkLst>
            <pc:docMk/>
            <pc:sldMk cId="764924890" sldId="651"/>
            <ac:spMk id="2" creationId="{63317B3C-2ADB-227F-CB7D-18AB9F8B9694}"/>
          </ac:spMkLst>
        </pc:spChg>
        <pc:spChg chg="add mod ord">
          <ac:chgData name="Jha, Aryan Ritwajeet" userId="2aad577e-539b-449b-83a6-8d411f484b4d" providerId="ADAL" clId="{091D6B92-0695-4078-A276-89ECD80CC43A}" dt="2024-04-30T19:37:36.211" v="6659" actId="164"/>
          <ac:spMkLst>
            <pc:docMk/>
            <pc:sldMk cId="764924890" sldId="651"/>
            <ac:spMk id="4" creationId="{52F65323-154F-EBB3-4E3A-ABF7E8263DF6}"/>
          </ac:spMkLst>
        </pc:spChg>
        <pc:spChg chg="mod">
          <ac:chgData name="Jha, Aryan Ritwajeet" userId="2aad577e-539b-449b-83a6-8d411f484b4d" providerId="ADAL" clId="{091D6B92-0695-4078-A276-89ECD80CC43A}" dt="2024-04-30T19:45:11.367" v="6837" actId="1076"/>
          <ac:spMkLst>
            <pc:docMk/>
            <pc:sldMk cId="764924890" sldId="651"/>
            <ac:spMk id="5" creationId="{5B674EBE-9085-96BD-F13A-20FCC8D5C613}"/>
          </ac:spMkLst>
        </pc:spChg>
        <pc:spChg chg="add mod">
          <ac:chgData name="Jha, Aryan Ritwajeet" userId="2aad577e-539b-449b-83a6-8d411f484b4d" providerId="ADAL" clId="{091D6B92-0695-4078-A276-89ECD80CC43A}" dt="2024-04-30T19:41:17.226" v="6813" actId="164"/>
          <ac:spMkLst>
            <pc:docMk/>
            <pc:sldMk cId="764924890" sldId="651"/>
            <ac:spMk id="8" creationId="{024B78B3-EC0D-6E7F-06AF-1082ADBC3DBA}"/>
          </ac:spMkLst>
        </pc:spChg>
        <pc:grpChg chg="add mod">
          <ac:chgData name="Jha, Aryan Ritwajeet" userId="2aad577e-539b-449b-83a6-8d411f484b4d" providerId="ADAL" clId="{091D6B92-0695-4078-A276-89ECD80CC43A}" dt="2024-04-30T19:41:17.226" v="6813" actId="164"/>
          <ac:grpSpMkLst>
            <pc:docMk/>
            <pc:sldMk cId="764924890" sldId="651"/>
            <ac:grpSpMk id="7" creationId="{A008C10D-8415-1B7B-95AB-6330A3398992}"/>
          </ac:grpSpMkLst>
        </pc:grpChg>
        <pc:grpChg chg="add mod">
          <ac:chgData name="Jha, Aryan Ritwajeet" userId="2aad577e-539b-449b-83a6-8d411f484b4d" providerId="ADAL" clId="{091D6B92-0695-4078-A276-89ECD80CC43A}" dt="2024-04-30T19:41:20.418" v="6814" actId="1076"/>
          <ac:grpSpMkLst>
            <pc:docMk/>
            <pc:sldMk cId="764924890" sldId="651"/>
            <ac:grpSpMk id="9" creationId="{33A1303D-2F3E-EB1D-9F7E-023EA8FF6B15}"/>
          </ac:grpSpMkLst>
        </pc:grpChg>
        <pc:picChg chg="del mod">
          <ac:chgData name="Jha, Aryan Ritwajeet" userId="2aad577e-539b-449b-83a6-8d411f484b4d" providerId="ADAL" clId="{091D6B92-0695-4078-A276-89ECD80CC43A}" dt="2024-04-30T19:36:44.125" v="6646" actId="21"/>
          <ac:picMkLst>
            <pc:docMk/>
            <pc:sldMk cId="764924890" sldId="651"/>
            <ac:picMk id="3" creationId="{CB439699-B35E-9744-AFC4-D26130B36BF3}"/>
          </ac:picMkLst>
        </pc:picChg>
        <pc:picChg chg="add mod">
          <ac:chgData name="Jha, Aryan Ritwajeet" userId="2aad577e-539b-449b-83a6-8d411f484b4d" providerId="ADAL" clId="{091D6B92-0695-4078-A276-89ECD80CC43A}" dt="2024-04-30T19:37:36.211" v="6659" actId="164"/>
          <ac:picMkLst>
            <pc:docMk/>
            <pc:sldMk cId="764924890" sldId="651"/>
            <ac:picMk id="6" creationId="{CB439699-B35E-9744-AFC4-D26130B36BF3}"/>
          </ac:picMkLst>
        </pc:picChg>
        <pc:picChg chg="add del mod">
          <ac:chgData name="Jha, Aryan Ritwajeet" userId="2aad577e-539b-449b-83a6-8d411f484b4d" providerId="ADAL" clId="{091D6B92-0695-4078-A276-89ECD80CC43A}" dt="2024-04-30T19:46:37.331" v="6847" actId="478"/>
          <ac:picMkLst>
            <pc:docMk/>
            <pc:sldMk cId="764924890" sldId="651"/>
            <ac:picMk id="10" creationId="{DCF7DC64-7040-D035-6E27-1481E33F03D9}"/>
          </ac:picMkLst>
        </pc:picChg>
        <pc:picChg chg="add mod">
          <ac:chgData name="Jha, Aryan Ritwajeet" userId="2aad577e-539b-449b-83a6-8d411f484b4d" providerId="ADAL" clId="{091D6B92-0695-4078-A276-89ECD80CC43A}" dt="2024-04-30T19:51:23.300" v="6891" actId="14826"/>
          <ac:picMkLst>
            <pc:docMk/>
            <pc:sldMk cId="764924890" sldId="651"/>
            <ac:picMk id="11" creationId="{3E057A04-0704-894D-70E3-FE7C837DCB1F}"/>
          </ac:picMkLst>
        </pc:picChg>
        <pc:picChg chg="add mod">
          <ac:chgData name="Jha, Aryan Ritwajeet" userId="2aad577e-539b-449b-83a6-8d411f484b4d" providerId="ADAL" clId="{091D6B92-0695-4078-A276-89ECD80CC43A}" dt="2024-04-30T19:51:40.767" v="6892" actId="14826"/>
          <ac:picMkLst>
            <pc:docMk/>
            <pc:sldMk cId="764924890" sldId="651"/>
            <ac:picMk id="13" creationId="{78EDDC2D-4C24-5A06-8AFA-447C0DA1DC77}"/>
          </ac:picMkLst>
        </pc:picChg>
      </pc:sldChg>
      <pc:sldChg chg="addSp delSp modSp add mod">
        <pc:chgData name="Jha, Aryan Ritwajeet" userId="2aad577e-539b-449b-83a6-8d411f484b4d" providerId="ADAL" clId="{091D6B92-0695-4078-A276-89ECD80CC43A}" dt="2024-04-30T20:20:01.971" v="7309" actId="1076"/>
        <pc:sldMkLst>
          <pc:docMk/>
          <pc:sldMk cId="33830747" sldId="652"/>
        </pc:sldMkLst>
        <pc:spChg chg="mod">
          <ac:chgData name="Jha, Aryan Ritwajeet" userId="2aad577e-539b-449b-83a6-8d411f484b4d" providerId="ADAL" clId="{091D6B92-0695-4078-A276-89ECD80CC43A}" dt="2024-04-30T19:59:21.457" v="7195" actId="1076"/>
          <ac:spMkLst>
            <pc:docMk/>
            <pc:sldMk cId="33830747" sldId="652"/>
            <ac:spMk id="6" creationId="{81CAD3F4-DE0C-4BCD-2B28-C45B8915B8F4}"/>
          </ac:spMkLst>
        </pc:spChg>
        <pc:spChg chg="mod">
          <ac:chgData name="Jha, Aryan Ritwajeet" userId="2aad577e-539b-449b-83a6-8d411f484b4d" providerId="ADAL" clId="{091D6B92-0695-4078-A276-89ECD80CC43A}" dt="2024-04-30T19:54:13.374" v="6977" actId="27636"/>
          <ac:spMkLst>
            <pc:docMk/>
            <pc:sldMk cId="33830747" sldId="652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91D6B92-0695-4078-A276-89ECD80CC43A}" dt="2024-04-30T19:54:22.754" v="6978" actId="478"/>
          <ac:spMkLst>
            <pc:docMk/>
            <pc:sldMk cId="33830747" sldId="652"/>
            <ac:spMk id="12" creationId="{16759036-B6F0-18AB-8553-F43B666D154C}"/>
          </ac:spMkLst>
        </pc:spChg>
        <pc:spChg chg="del">
          <ac:chgData name="Jha, Aryan Ritwajeet" userId="2aad577e-539b-449b-83a6-8d411f484b4d" providerId="ADAL" clId="{091D6B92-0695-4078-A276-89ECD80CC43A}" dt="2024-04-30T19:54:24.653" v="6979" actId="478"/>
          <ac:spMkLst>
            <pc:docMk/>
            <pc:sldMk cId="33830747" sldId="652"/>
            <ac:spMk id="14" creationId="{6C3E41AA-F639-D753-28A9-47855518608D}"/>
          </ac:spMkLst>
        </pc:spChg>
        <pc:spChg chg="del">
          <ac:chgData name="Jha, Aryan Ritwajeet" userId="2aad577e-539b-449b-83a6-8d411f484b4d" providerId="ADAL" clId="{091D6B92-0695-4078-A276-89ECD80CC43A}" dt="2024-04-30T19:54:27.275" v="6980" actId="478"/>
          <ac:spMkLst>
            <pc:docMk/>
            <pc:sldMk cId="33830747" sldId="652"/>
            <ac:spMk id="18" creationId="{C23372A7-1DD7-FD9F-8AE8-4E1ED4C9DA82}"/>
          </ac:spMkLst>
        </pc:spChg>
        <pc:spChg chg="del">
          <ac:chgData name="Jha, Aryan Ritwajeet" userId="2aad577e-539b-449b-83a6-8d411f484b4d" providerId="ADAL" clId="{091D6B92-0695-4078-A276-89ECD80CC43A}" dt="2024-04-30T19:54:29.866" v="6981" actId="478"/>
          <ac:spMkLst>
            <pc:docMk/>
            <pc:sldMk cId="33830747" sldId="652"/>
            <ac:spMk id="20" creationId="{E9D26C9E-ABE3-B39F-AEFD-E2D5FDCA3C91}"/>
          </ac:spMkLst>
        </pc:spChg>
        <pc:spChg chg="add mod">
          <ac:chgData name="Jha, Aryan Ritwajeet" userId="2aad577e-539b-449b-83a6-8d411f484b4d" providerId="ADAL" clId="{091D6B92-0695-4078-A276-89ECD80CC43A}" dt="2024-04-30T20:16:23.367" v="7271" actId="20577"/>
          <ac:spMkLst>
            <pc:docMk/>
            <pc:sldMk cId="33830747" sldId="652"/>
            <ac:spMk id="24" creationId="{EBD0B355-6DC3-FE5F-7CD8-93AB5427D2ED}"/>
          </ac:spMkLst>
        </pc:spChg>
        <pc:spChg chg="add mod">
          <ac:chgData name="Jha, Aryan Ritwajeet" userId="2aad577e-539b-449b-83a6-8d411f484b4d" providerId="ADAL" clId="{091D6B92-0695-4078-A276-89ECD80CC43A}" dt="2024-04-30T19:59:21.457" v="7195" actId="1076"/>
          <ac:spMkLst>
            <pc:docMk/>
            <pc:sldMk cId="33830747" sldId="652"/>
            <ac:spMk id="36" creationId="{D273B2FF-FAF5-2AE3-5F2C-3B3A93FAAF38}"/>
          </ac:spMkLst>
        </pc:spChg>
        <pc:spChg chg="add mod">
          <ac:chgData name="Jha, Aryan Ritwajeet" userId="2aad577e-539b-449b-83a6-8d411f484b4d" providerId="ADAL" clId="{091D6B92-0695-4078-A276-89ECD80CC43A}" dt="2024-04-30T19:59:21.457" v="7195" actId="1076"/>
          <ac:spMkLst>
            <pc:docMk/>
            <pc:sldMk cId="33830747" sldId="652"/>
            <ac:spMk id="40" creationId="{E1A158E0-34E5-26D2-F788-F707E58E6E8F}"/>
          </ac:spMkLst>
        </pc:spChg>
        <pc:spChg chg="add mod">
          <ac:chgData name="Jha, Aryan Ritwajeet" userId="2aad577e-539b-449b-83a6-8d411f484b4d" providerId="ADAL" clId="{091D6B92-0695-4078-A276-89ECD80CC43A}" dt="2024-04-30T19:59:21.457" v="7195" actId="1076"/>
          <ac:spMkLst>
            <pc:docMk/>
            <pc:sldMk cId="33830747" sldId="652"/>
            <ac:spMk id="41" creationId="{C0CFB4C9-0342-392A-A541-82F2C2EC8B65}"/>
          </ac:spMkLst>
        </pc:spChg>
        <pc:spChg chg="add mod">
          <ac:chgData name="Jha, Aryan Ritwajeet" userId="2aad577e-539b-449b-83a6-8d411f484b4d" providerId="ADAL" clId="{091D6B92-0695-4078-A276-89ECD80CC43A}" dt="2024-04-30T20:14:11.537" v="7220" actId="1076"/>
          <ac:spMkLst>
            <pc:docMk/>
            <pc:sldMk cId="33830747" sldId="652"/>
            <ac:spMk id="45" creationId="{059CD97A-546C-5C86-3676-AFCCA0B372F3}"/>
          </ac:spMkLst>
        </pc:spChg>
        <pc:spChg chg="add mod">
          <ac:chgData name="Jha, Aryan Ritwajeet" userId="2aad577e-539b-449b-83a6-8d411f484b4d" providerId="ADAL" clId="{091D6B92-0695-4078-A276-89ECD80CC43A}" dt="2024-04-30T20:14:34.577" v="7246" actId="1076"/>
          <ac:spMkLst>
            <pc:docMk/>
            <pc:sldMk cId="33830747" sldId="652"/>
            <ac:spMk id="46" creationId="{F8C11301-CC7C-4441-FAD4-C05AC96C65D7}"/>
          </ac:spMkLst>
        </pc:spChg>
        <pc:spChg chg="add mod">
          <ac:chgData name="Jha, Aryan Ritwajeet" userId="2aad577e-539b-449b-83a6-8d411f484b4d" providerId="ADAL" clId="{091D6B92-0695-4078-A276-89ECD80CC43A}" dt="2024-04-30T20:16:09.745" v="7264" actId="1076"/>
          <ac:spMkLst>
            <pc:docMk/>
            <pc:sldMk cId="33830747" sldId="652"/>
            <ac:spMk id="50" creationId="{A15AF69C-1DE8-06DA-05F9-99BA3DF5B74D}"/>
          </ac:spMkLst>
        </pc:spChg>
        <pc:spChg chg="add mod">
          <ac:chgData name="Jha, Aryan Ritwajeet" userId="2aad577e-539b-449b-83a6-8d411f484b4d" providerId="ADAL" clId="{091D6B92-0695-4078-A276-89ECD80CC43A}" dt="2024-04-30T20:20:01.971" v="7309" actId="1076"/>
          <ac:spMkLst>
            <pc:docMk/>
            <pc:sldMk cId="33830747" sldId="652"/>
            <ac:spMk id="54" creationId="{95298344-4A09-4A00-839E-BF485BC01127}"/>
          </ac:spMkLst>
        </pc:spChg>
        <pc:picChg chg="add del mod">
          <ac:chgData name="Jha, Aryan Ritwajeet" userId="2aad577e-539b-449b-83a6-8d411f484b4d" providerId="ADAL" clId="{091D6B92-0695-4078-A276-89ECD80CC43A}" dt="2024-04-30T19:56:27.847" v="6994" actId="21"/>
          <ac:picMkLst>
            <pc:docMk/>
            <pc:sldMk cId="33830747" sldId="652"/>
            <ac:picMk id="4" creationId="{6DDAC419-64D8-A70A-E5E8-A4949F9E021E}"/>
          </ac:picMkLst>
        </pc:picChg>
        <pc:picChg chg="del mod">
          <ac:chgData name="Jha, Aryan Ritwajeet" userId="2aad577e-539b-449b-83a6-8d411f484b4d" providerId="ADAL" clId="{091D6B92-0695-4078-A276-89ECD80CC43A}" dt="2024-04-30T19:57:12.394" v="7094" actId="478"/>
          <ac:picMkLst>
            <pc:docMk/>
            <pc:sldMk cId="33830747" sldId="652"/>
            <ac:picMk id="5" creationId="{3D0CBA1E-4457-5C59-30FD-66DBA4E4CDAC}"/>
          </ac:picMkLst>
        </pc:picChg>
        <pc:picChg chg="del">
          <ac:chgData name="Jha, Aryan Ritwajeet" userId="2aad577e-539b-449b-83a6-8d411f484b4d" providerId="ADAL" clId="{091D6B92-0695-4078-A276-89ECD80CC43A}" dt="2024-04-30T19:54:22.754" v="6978" actId="478"/>
          <ac:picMkLst>
            <pc:docMk/>
            <pc:sldMk cId="33830747" sldId="652"/>
            <ac:picMk id="8" creationId="{75845FB0-FD9C-B2EE-EA1C-ABED4CCFD7A4}"/>
          </ac:picMkLst>
        </pc:picChg>
        <pc:picChg chg="del">
          <ac:chgData name="Jha, Aryan Ritwajeet" userId="2aad577e-539b-449b-83a6-8d411f484b4d" providerId="ADAL" clId="{091D6B92-0695-4078-A276-89ECD80CC43A}" dt="2024-04-30T19:54:24.653" v="6979" actId="478"/>
          <ac:picMkLst>
            <pc:docMk/>
            <pc:sldMk cId="33830747" sldId="652"/>
            <ac:picMk id="13" creationId="{B88EAB98-4C1A-432E-B8D5-EEEB04D56BAE}"/>
          </ac:picMkLst>
        </pc:picChg>
        <pc:picChg chg="del">
          <ac:chgData name="Jha, Aryan Ritwajeet" userId="2aad577e-539b-449b-83a6-8d411f484b4d" providerId="ADAL" clId="{091D6B92-0695-4078-A276-89ECD80CC43A}" dt="2024-04-30T19:54:27.275" v="6980" actId="478"/>
          <ac:picMkLst>
            <pc:docMk/>
            <pc:sldMk cId="33830747" sldId="652"/>
            <ac:picMk id="15" creationId="{8F280AF4-E554-DC21-BF17-A472E08DAF6F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19" creationId="{D0477179-A309-6EAE-CC61-29E7041F988D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21" creationId="{AD39262C-C6D2-7698-618B-61099DD01E18}"/>
          </ac:picMkLst>
        </pc:picChg>
        <pc:picChg chg="add mod ord">
          <ac:chgData name="Jha, Aryan Ritwajeet" userId="2aad577e-539b-449b-83a6-8d411f484b4d" providerId="ADAL" clId="{091D6B92-0695-4078-A276-89ECD80CC43A}" dt="2024-04-30T19:56:38.515" v="6999" actId="167"/>
          <ac:picMkLst>
            <pc:docMk/>
            <pc:sldMk cId="33830747" sldId="652"/>
            <ac:picMk id="25" creationId="{309CD3FD-C965-1020-7DD5-D3C6C93BF81A}"/>
          </ac:picMkLst>
        </pc:picChg>
        <pc:picChg chg="add del">
          <ac:chgData name="Jha, Aryan Ritwajeet" userId="2aad577e-539b-449b-83a6-8d411f484b4d" providerId="ADAL" clId="{091D6B92-0695-4078-A276-89ECD80CC43A}" dt="2024-04-30T20:13:38.831" v="7199" actId="21"/>
          <ac:picMkLst>
            <pc:docMk/>
            <pc:sldMk cId="33830747" sldId="652"/>
            <ac:picMk id="43" creationId="{5497CABD-25BE-7A18-2EBB-8EDC9A744BA2}"/>
          </ac:picMkLst>
        </pc:picChg>
        <pc:picChg chg="add mod">
          <ac:chgData name="Jha, Aryan Ritwajeet" userId="2aad577e-539b-449b-83a6-8d411f484b4d" providerId="ADAL" clId="{091D6B92-0695-4078-A276-89ECD80CC43A}" dt="2024-04-30T20:14:31.757" v="7245" actId="1076"/>
          <ac:picMkLst>
            <pc:docMk/>
            <pc:sldMk cId="33830747" sldId="652"/>
            <ac:picMk id="44" creationId="{0F56CEB9-FF84-68FC-BA0A-37B23EB973C0}"/>
          </ac:picMkLst>
        </pc:picChg>
        <pc:picChg chg="add del mod">
          <ac:chgData name="Jha, Aryan Ritwajeet" userId="2aad577e-539b-449b-83a6-8d411f484b4d" providerId="ADAL" clId="{091D6B92-0695-4078-A276-89ECD80CC43A}" dt="2024-04-30T20:15:53.992" v="7252" actId="21"/>
          <ac:picMkLst>
            <pc:docMk/>
            <pc:sldMk cId="33830747" sldId="652"/>
            <ac:picMk id="48" creationId="{F9C58A87-171F-9F92-4CA3-F9CBE9CB82ED}"/>
          </ac:picMkLst>
        </pc:picChg>
        <pc:picChg chg="add mod">
          <ac:chgData name="Jha, Aryan Ritwajeet" userId="2aad577e-539b-449b-83a6-8d411f484b4d" providerId="ADAL" clId="{091D6B92-0695-4078-A276-89ECD80CC43A}" dt="2024-04-30T20:15:55.957" v="7253" actId="14826"/>
          <ac:picMkLst>
            <pc:docMk/>
            <pc:sldMk cId="33830747" sldId="652"/>
            <ac:picMk id="49" creationId="{14CA9D06-0898-38D0-DF69-52531C18CB4A}"/>
          </ac:picMkLst>
        </pc:picChg>
        <pc:picChg chg="add del mod">
          <ac:chgData name="Jha, Aryan Ritwajeet" userId="2aad577e-539b-449b-83a6-8d411f484b4d" providerId="ADAL" clId="{091D6B92-0695-4078-A276-89ECD80CC43A}" dt="2024-04-30T20:19:37.349" v="7300" actId="21"/>
          <ac:picMkLst>
            <pc:docMk/>
            <pc:sldMk cId="33830747" sldId="652"/>
            <ac:picMk id="52" creationId="{00EF6083-D311-BFD2-C013-FAF28FE1C5B2}"/>
          </ac:picMkLst>
        </pc:picChg>
        <pc:picChg chg="add mod">
          <ac:chgData name="Jha, Aryan Ritwajeet" userId="2aad577e-539b-449b-83a6-8d411f484b4d" providerId="ADAL" clId="{091D6B92-0695-4078-A276-89ECD80CC43A}" dt="2024-04-30T20:19:59.745" v="7308" actId="14100"/>
          <ac:picMkLst>
            <pc:docMk/>
            <pc:sldMk cId="33830747" sldId="652"/>
            <ac:picMk id="53" creationId="{BDF61E65-F42C-DDB1-2EE2-F1F8B8FF36DD}"/>
          </ac:picMkLst>
        </pc:picChg>
      </pc:sldChg>
      <pc:sldChg chg="addSp delSp add del setBg delDesignElem">
        <pc:chgData name="Jha, Aryan Ritwajeet" userId="2aad577e-539b-449b-83a6-8d411f484b4d" providerId="ADAL" clId="{091D6B92-0695-4078-A276-89ECD80CC43A}" dt="2024-04-30T19:53:52.569" v="6900"/>
        <pc:sldMkLst>
          <pc:docMk/>
          <pc:sldMk cId="1488034814" sldId="652"/>
        </pc:sldMkLst>
        <pc:grpChg chg="add del">
          <ac:chgData name="Jha, Aryan Ritwajeet" userId="2aad577e-539b-449b-83a6-8d411f484b4d" providerId="ADAL" clId="{091D6B92-0695-4078-A276-89ECD80CC43A}" dt="2024-04-30T19:53:52.569" v="6900"/>
          <ac:grpSpMkLst>
            <pc:docMk/>
            <pc:sldMk cId="1488034814" sldId="652"/>
            <ac:grpSpMk id="9" creationId="{5EFBDE31-BB3E-6CFC-23CD-B5976DA38438}"/>
          </ac:grpSpMkLst>
        </pc:grpChg>
      </pc:sldChg>
      <pc:sldMasterChg chg="delSldLayout">
        <pc:chgData name="Jha, Aryan Ritwajeet" userId="2aad577e-539b-449b-83a6-8d411f484b4d" providerId="ADAL" clId="{091D6B92-0695-4078-A276-89ECD80CC43A}" dt="2024-04-30T04:39:41.285" v="5404" actId="47"/>
        <pc:sldMasterMkLst>
          <pc:docMk/>
          <pc:sldMasterMk cId="1105327802" sldId="2147483677"/>
        </pc:sldMasterMkLst>
        <pc:sldLayoutChg chg="del">
          <pc:chgData name="Jha, Aryan Ritwajeet" userId="2aad577e-539b-449b-83a6-8d411f484b4d" providerId="ADAL" clId="{091D6B92-0695-4078-A276-89ECD80CC43A}" dt="2024-04-30T04:39:41.285" v="5404" actId="47"/>
          <pc:sldLayoutMkLst>
            <pc:docMk/>
            <pc:sldMasterMk cId="1105327802" sldId="2147483677"/>
            <pc:sldLayoutMk cId="2766585906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1867-C210-850F-475B-49CC6298C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2545-C539-3F3A-4DF4-A6C9F237B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BA9E2-8C05-AFC2-232A-FA1CBBB6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AF0-5D9D-7D1C-9513-0F9FE596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BAD71-81D6-A4AD-47F1-FD2DDAB7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39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1425-560E-7162-9002-F2BEBF70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639D-1429-A294-C37A-9C211FB5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DB2D1-06D9-613D-1CEA-A6EF922B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02DA-F60E-486C-F343-1D8B8479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429C-4225-1E53-07DA-D1835694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1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270C-A42C-7422-1B24-9373F5A5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1A99-ABDF-969A-E3DF-ACCC508A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433D-4989-16F2-9881-BE8F10DA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ACEA-3911-1B75-77DD-C742C5EE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EFD0-7154-67E6-2965-6889ED43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2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8142-C604-3951-2C32-1F51FF4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3F21-9187-7726-D2AA-0CC006D1C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D5018-166A-554C-261A-6757006D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650EE-9098-49B9-1D7C-2AA40342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402A7-8375-8B00-D9F6-012948DB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C930E-49D7-2610-2AB1-C3089189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78D5-2642-6D5E-6766-6FF1C5C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AC4D-C96B-FAAD-EBEE-ABCE242A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B0AF4-BDBE-AD3C-FE20-3A14F263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DD1C9-8599-35F4-C39E-24CA79FA8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E26AA-1A16-1446-EE55-5F9F9F3A6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F7062-4C90-4805-2CD9-261F8105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DFDFC-CD1B-1A52-6415-DA5EAB4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21FDF-9736-0207-FE6D-08603074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5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A55-E682-8886-10DE-6E7F3087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6A44E-7B1D-DBF1-2DCD-E4F324FD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FF513-FFC7-CAA7-BF62-E9E9F6F1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0206E-69F9-2814-4D04-3C19775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9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28DBE-F332-97B2-97EE-4BD5619B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4E7C8-2D67-69CD-DE38-B3BFB30E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7E902-6F37-F336-9CEF-985CEB56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8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792F-7133-B95C-FA2C-2A83BA84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FEC3-0520-728F-2C7A-D6BC373C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787AE-FB28-12F6-3387-FD0C1C2B9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C3155-C182-6C9F-CD92-D1E16C36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1CF9D-D5B9-343A-B37A-3385FAF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80CFD-6E9A-C835-7546-9D7CA5EE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2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8252-24B9-39B5-CF9F-B835AFB6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6E0AD-27C2-EAD6-67F2-2FF4F3522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4D893-DB43-C35E-49EA-97CDF3FE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C0C77-9A03-9A82-78FD-8BDBC301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85061-7B64-CCCF-76BB-A0AADF38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A6221-28E0-A8C0-F76D-B8260702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8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B9D3-02D3-5E4B-0EE4-27882A91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2E370-721F-4EAF-367A-3E8021F5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00F6-F6AB-727B-947A-62FBCF50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88C0-B4AF-80FE-4C30-C9DBFCB0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FF61-D70A-F4D9-AD78-0569CE3A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4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1BA3F-B044-F4FB-8156-2CC85778F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5163-5E5B-3E3C-D7C3-51F61454C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4E0B-00D4-9285-8802-767FC77E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3C6A-0ED4-E906-F80F-4C5AE5BC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800B-392F-4FB8-9C89-8E0A207E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B2CDD-D3C0-C1D0-A439-4D4F282C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9E4E8-6CA2-9254-CBDC-99F2758CF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4A93-8FC0-3E44-4182-261159326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CFC5-948E-2E3D-9E6E-968EA0773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2D16-72E6-EFA6-82FF-C6EE294EB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45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7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74.png"/><Relationship Id="rId21" Type="http://schemas.openxmlformats.org/officeDocument/2006/relationships/image" Target="../media/image12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121.png"/><Relationship Id="rId16" Type="http://schemas.openxmlformats.org/officeDocument/2006/relationships/image" Target="../media/image106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26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2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png"/><Relationship Id="rId4" Type="http://schemas.openxmlformats.org/officeDocument/2006/relationships/image" Target="../media/image1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0.png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29.svg"/><Relationship Id="rId7" Type="http://schemas.openxmlformats.org/officeDocument/2006/relationships/image" Target="../media/image13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emf"/><Relationship Id="rId7" Type="http://schemas.openxmlformats.org/officeDocument/2006/relationships/image" Target="../media/image234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7" Type="http://schemas.openxmlformats.org/officeDocument/2006/relationships/image" Target="../media/image24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6.png"/><Relationship Id="rId5" Type="http://schemas.openxmlformats.org/officeDocument/2006/relationships/image" Target="../media/image245.svg"/><Relationship Id="rId4" Type="http://schemas.openxmlformats.org/officeDocument/2006/relationships/image" Target="../media/image2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ar.engineering.cornell.edu/papers/S52.pdf" TargetMode="External"/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1.00587v1" TargetMode="External"/><Relationship Id="rId5" Type="http://schemas.openxmlformats.org/officeDocument/2006/relationships/hyperlink" Target="https://arxiv.org/abs/2011.00587" TargetMode="External"/><Relationship Id="rId4" Type="http://schemas.openxmlformats.org/officeDocument/2006/relationships/hyperlink" Target="https://bitar.engineering.cornell.edu/papers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gov/sites/default/files/2023-05/bto-peer-2023-04-cc-dc.pdf" TargetMode="External"/><Relationship Id="rId2" Type="http://schemas.openxmlformats.org/officeDocument/2006/relationships/hyperlink" Target="https://connectedcommunities.lbl.gov/spokane-connected-communities-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hyperlink" Target="https://www.epri.com/pages/sa/opends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7.png"/><Relationship Id="rId21" Type="http://schemas.openxmlformats.org/officeDocument/2006/relationships/image" Target="../media/image64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33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accent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Multi-Period Optimal Power Flow (MP-OPF)</a:t>
            </a:r>
            <a:br>
              <a:rPr lang="en-US"/>
            </a:br>
            <a:r>
              <a:rPr lang="en-US" sz="2800"/>
              <a:t>for Active Distribution Systems (ADS)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Team WSU </a:t>
            </a:r>
          </a:p>
          <a:p>
            <a:r>
              <a:rPr lang="en-US" sz="1600">
                <a:solidFill>
                  <a:schemeClr val="bg1"/>
                </a:solidFill>
              </a:rPr>
              <a:t>Slides created by </a:t>
            </a:r>
          </a:p>
          <a:p>
            <a:r>
              <a:rPr lang="en-US" sz="1600">
                <a:solidFill>
                  <a:schemeClr val="bg1"/>
                </a:solidFill>
              </a:rPr>
              <a:t>Aryan Ritwajeet Jha,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Anup Parajuli,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Under the supervision of Dr. Anamika Dubey, Associate Professor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 baseline="30000">
                <a:solidFill>
                  <a:schemeClr val="bg1"/>
                </a:solidFill>
              </a:rPr>
              <a:t>1 </a:t>
            </a:r>
            <a:r>
              <a:rPr lang="en-US" sz="1300">
                <a:solidFill>
                  <a:schemeClr val="bg1"/>
                </a:solidFill>
              </a:rPr>
              <a:t>Energy Systems Innovation Center, School of Electrical Engineering and Computer Science, Voiland College of Engineering, Washington State University, Pullman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PVs with Inverters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5594099"/>
            <a:ext cx="4189703" cy="6655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711B5-1E29-6BE6-CA2C-8CD2398B918E}"/>
              </a:ext>
            </a:extLst>
          </p:cNvPr>
          <p:cNvSpPr txBox="1"/>
          <p:nvPr/>
        </p:nvSpPr>
        <p:spPr>
          <a:xfrm>
            <a:off x="267645" y="6365117"/>
            <a:ext cx="2979072" cy="369332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Inverter Rating Limit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4FB68-5D08-E76D-CC0E-CDC709FD49DF}"/>
              </a:ext>
            </a:extLst>
          </p:cNvPr>
          <p:cNvGrpSpPr/>
          <p:nvPr/>
        </p:nvGrpSpPr>
        <p:grpSpPr>
          <a:xfrm>
            <a:off x="4199286" y="258024"/>
            <a:ext cx="7791589" cy="3355960"/>
            <a:chOff x="4199286" y="258024"/>
            <a:chExt cx="7791589" cy="3355960"/>
          </a:xfrm>
        </p:grpSpPr>
        <p:pic>
          <p:nvPicPr>
            <p:cNvPr id="6" name="Picture 5" descr="A blue and black graphic of a mail and a solar panel&#10;&#10;Description automatically generated">
              <a:extLst>
                <a:ext uri="{FF2B5EF4-FFF2-40B4-BE49-F238E27FC236}">
                  <a16:creationId xmlns:a16="http://schemas.microsoft.com/office/drawing/2014/main" id="{F409A292-4450-5A8F-A43D-030F806F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513" y="948726"/>
              <a:ext cx="5855155" cy="229529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/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blipFill>
                  <a:blip r:embed="rId4"/>
                  <a:stretch>
                    <a:fillRect l="-3089" t="-3419" b="-68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/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blipFill>
                  <a:blip r:embed="rId5"/>
                  <a:stretch>
                    <a:fillRect l="-2083" t="-8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/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blipFill>
                  <a:blip r:embed="rId6"/>
                  <a:stretch>
                    <a:fillRect l="-3089" t="-4202" b="-33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829D128-191F-C1D2-7E97-7B0FD135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3671921"/>
            <a:ext cx="2979072" cy="53748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A7DBDA-5980-51AC-1E22-7D2FB0A5B8A9}"/>
              </a:ext>
            </a:extLst>
          </p:cNvPr>
          <p:cNvSpPr txBox="1"/>
          <p:nvPr/>
        </p:nvSpPr>
        <p:spPr>
          <a:xfrm>
            <a:off x="267645" y="5085586"/>
            <a:ext cx="4062618" cy="369332"/>
          </a:xfrm>
          <a:prstGeom prst="rect">
            <a:avLst/>
          </a:prstGeom>
          <a:solidFill>
            <a:srgbClr val="DD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rated powers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F840B-439D-59F5-9CC6-7CDD9BAEB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4346553"/>
            <a:ext cx="4906665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DD894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9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kVAr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0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244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1799762" y="46375"/>
            <a:ext cx="10239852" cy="6590907"/>
            <a:chOff x="2924369" y="219796"/>
            <a:chExt cx="9042942" cy="5864025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667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3356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blipFill>
                  <a:blip r:embed="rId5"/>
                  <a:stretch>
                    <a:fillRect l="-1338"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blipFill>
                  <a:blip r:embed="rId6"/>
                  <a:stretch>
                    <a:fillRect l="-627" r="-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blipFill>
                  <a:blip r:embed="rId7"/>
                  <a:stretch>
                    <a:fillRect l="-866" t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blipFill>
                  <a:blip r:embed="rId8"/>
                  <a:stretch>
                    <a:fillRect l="-862" t="-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blipFill>
                  <a:blip r:embed="rId9"/>
                  <a:stretch>
                    <a:fillRect l="-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blipFill>
                  <a:blip r:embed="rId10"/>
                  <a:stretch>
                    <a:fillRect l="-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961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blipFill>
                  <a:blip r:embed="rId14"/>
                  <a:stretch>
                    <a:fillRect l="-1466" t="-11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blipFill>
                  <a:blip r:embed="rId15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blipFill>
                  <a:blip r:embed="rId16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blipFill>
                  <a:blip r:embed="rId17"/>
                  <a:stretch>
                    <a:fillRect l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blipFill>
                  <a:blip r:embed="rId18"/>
                  <a:stretch>
                    <a:fillRect l="-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B9854EB-434B-73B2-148B-4EA7EA5C99B7}"/>
              </a:ext>
            </a:extLst>
          </p:cNvPr>
          <p:cNvSpPr txBox="1"/>
          <p:nvPr/>
        </p:nvSpPr>
        <p:spPr>
          <a:xfrm>
            <a:off x="243294" y="5073090"/>
            <a:ext cx="2644868" cy="369332"/>
          </a:xfrm>
          <a:prstGeom prst="rect">
            <a:avLst/>
          </a:prstGeom>
          <a:solidFill>
            <a:srgbClr val="88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Engineering Constraints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21587E-DA4D-0CC2-77CA-CB0CD184C1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25" y="3691019"/>
            <a:ext cx="2598518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9EAB2E5-FE2B-FC85-86C1-15A6126B1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94" y="4371540"/>
            <a:ext cx="2508472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A54F6D-0D3E-AB6B-75CC-D6E9B7C686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7" y="5604471"/>
            <a:ext cx="2508472" cy="45812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A1EEAC-B1CC-677C-A286-E211800375C9}"/>
              </a:ext>
            </a:extLst>
          </p:cNvPr>
          <p:cNvSpPr txBox="1"/>
          <p:nvPr/>
        </p:nvSpPr>
        <p:spPr>
          <a:xfrm>
            <a:off x="184249" y="6157424"/>
            <a:ext cx="5911751" cy="584775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backflow allowed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Optionally, Peak Satisfiable Demand may be specified as well</a:t>
            </a:r>
          </a:p>
        </p:txBody>
      </p:sp>
    </p:spTree>
    <p:extLst>
      <p:ext uri="{BB962C8B-B14F-4D97-AF65-F5344CB8AC3E}">
        <p14:creationId xmlns:p14="http://schemas.microsoft.com/office/powerpoint/2010/main" val="35258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700">
                      <a:solidFill>
                        <a:schemeClr val="tx1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7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7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0CBA1E-4457-5C59-30FD-66DBA4E4CD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1622736"/>
            <a:ext cx="5559156" cy="792585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Real Power Balance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l="-15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845FB0-FD9C-B2EE-EA1C-ABED4CCFD7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2861147"/>
            <a:ext cx="5559156" cy="756773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/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Reactive Power Balance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blipFill>
                <a:blip r:embed="rId22"/>
                <a:stretch>
                  <a:fillRect l="-1744" t="-10000" r="-13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88EAB98-4C1A-432E-B8D5-EEEB04D56B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055" y="4395597"/>
            <a:ext cx="5559156" cy="589607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/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KVL across branch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blipFill>
                <a:blip r:embed="rId24"/>
                <a:stretch>
                  <a:fillRect l="-174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80AF4-E554-DC21-BF17-A472E08DAF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435" y="5762881"/>
            <a:ext cx="2682948" cy="915359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/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Magnitude</a:t>
                </a:r>
                <a:r>
                  <a:rPr kumimoji="0" lang="en-US" sz="1800" b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across branch</a:t>
                </a: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blipFill>
                <a:blip r:embed="rId26"/>
                <a:stretch>
                  <a:fillRect l="-1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0477179-A309-6EAE-CC61-29E7041F98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4535" y="5508333"/>
            <a:ext cx="2186625" cy="546656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/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solidFill>
                <a:srgbClr val="8889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Net Generation at 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blipFill>
                <a:blip r:embed="rId28"/>
                <a:stretch>
                  <a:fillRect l="-15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D39262C-C6D2-7698-618B-61099DD01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8926" y="6144029"/>
            <a:ext cx="1496965" cy="5342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2895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9CD3FD-C965-1020-7DD5-D3C6C93BF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703" y="1540650"/>
            <a:ext cx="5316217" cy="14979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4" y="278273"/>
            <a:ext cx="6675455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Full Optimization Model – Balanced Three-Phase Nonlinear OPF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691703" y="4530578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𝑠𝑢𝑏𝑗𝑒𝑐𝑡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𝑡𝑜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3" y="4530578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D0B355-6DC3-FE5F-7CD8-93AB5427D2ED}"/>
                  </a:ext>
                </a:extLst>
              </p:cNvPr>
              <p:cNvSpPr txBox="1"/>
              <p:nvPr/>
            </p:nvSpPr>
            <p:spPr>
              <a:xfrm>
                <a:off x="678581" y="3322919"/>
                <a:ext cx="3237200" cy="92333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𝑚𝑖𝑛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Desired Objective Function, appended with an SCD penalty function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D0B355-6DC3-FE5F-7CD8-93AB5427D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81" y="3322919"/>
                <a:ext cx="3237200" cy="923330"/>
              </a:xfrm>
              <a:prstGeom prst="rect">
                <a:avLst/>
              </a:prstGeom>
              <a:blipFill>
                <a:blip r:embed="rId21"/>
                <a:stretch>
                  <a:fillRect l="-150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273B2FF-FAF5-2AE3-5F2C-3B3A93FAAF38}"/>
              </a:ext>
            </a:extLst>
          </p:cNvPr>
          <p:cNvSpPr txBox="1"/>
          <p:nvPr/>
        </p:nvSpPr>
        <p:spPr>
          <a:xfrm>
            <a:off x="655733" y="5003146"/>
            <a:ext cx="3237200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A158E0-34E5-26D2-F788-F707E58E6E8F}"/>
              </a:ext>
            </a:extLst>
          </p:cNvPr>
          <p:cNvSpPr txBox="1"/>
          <p:nvPr/>
        </p:nvSpPr>
        <p:spPr>
          <a:xfrm>
            <a:off x="655733" y="5475269"/>
            <a:ext cx="3237200" cy="369332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Engineering Constraints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FB4C9-0342-392A-A541-82F2C2EC8B65}"/>
              </a:ext>
            </a:extLst>
          </p:cNvPr>
          <p:cNvSpPr txBox="1"/>
          <p:nvPr/>
        </p:nvSpPr>
        <p:spPr>
          <a:xfrm>
            <a:off x="655733" y="5947392"/>
            <a:ext cx="3237200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Component Constraints (DERs, Batteries)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F56CEB9-FF84-68FC-BA0A-37B23EB973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4930" y="3474449"/>
            <a:ext cx="3402561" cy="110893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9CD97A-546C-5C86-3676-AFCCA0B372F3}"/>
              </a:ext>
            </a:extLst>
          </p:cNvPr>
          <p:cNvSpPr txBox="1"/>
          <p:nvPr/>
        </p:nvSpPr>
        <p:spPr>
          <a:xfrm>
            <a:off x="271719" y="1319230"/>
            <a:ext cx="129121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C11301-CC7C-4441-FAD4-C05AC96C65D7}"/>
              </a:ext>
            </a:extLst>
          </p:cNvPr>
          <p:cNvSpPr txBox="1"/>
          <p:nvPr/>
        </p:nvSpPr>
        <p:spPr>
          <a:xfrm>
            <a:off x="4316881" y="3352574"/>
            <a:ext cx="201720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Substation Power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CA9D06-0898-38D0-DF69-52531C18CB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4930" y="5121735"/>
            <a:ext cx="3402561" cy="7611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5AF69C-1DE8-06DA-05F9-99BA3DF5B74D}"/>
              </a:ext>
            </a:extLst>
          </p:cNvPr>
          <p:cNvSpPr txBox="1"/>
          <p:nvPr/>
        </p:nvSpPr>
        <p:spPr>
          <a:xfrm>
            <a:off x="4257344" y="4752403"/>
            <a:ext cx="3084987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 of Substation Power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DF61E65-F42C-DDB1-2EE2-F1F8B8FF36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8097" y="5249584"/>
            <a:ext cx="2525788" cy="59501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5298344-4A09-4A00-839E-BF485BC01127}"/>
              </a:ext>
            </a:extLst>
          </p:cNvPr>
          <p:cNvSpPr txBox="1"/>
          <p:nvPr/>
        </p:nvSpPr>
        <p:spPr>
          <a:xfrm>
            <a:off x="8489585" y="4699574"/>
            <a:ext cx="2055796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Peak  Shaving Constraint</a:t>
            </a:r>
          </a:p>
        </p:txBody>
      </p:sp>
    </p:spTree>
    <p:extLst>
      <p:ext uri="{BB962C8B-B14F-4D97-AF65-F5344CB8AC3E}">
        <p14:creationId xmlns:p14="http://schemas.microsoft.com/office/powerpoint/2010/main" val="33830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3E129-A6C8-1CBC-A73A-ABFC9E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872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2">
              <a:lumMod val="75000"/>
            </a:schemeClr>
          </a:fgClr>
          <a:bgClr>
            <a:schemeClr val="accent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4BAABB-A364-A7DA-C551-83D51B9B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98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10" y="268229"/>
            <a:ext cx="10505541" cy="825401"/>
          </a:xfrm>
        </p:spPr>
        <p:txBody>
          <a:bodyPr/>
          <a:lstStyle/>
          <a:p>
            <a:pPr algn="ctr"/>
            <a:r>
              <a:rPr lang="en-US" sz="3600"/>
              <a:t>Communication Architecture for MP-DOPF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A183-838C-F710-3904-29E53CB9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" y="5139235"/>
            <a:ext cx="4310743" cy="1450536"/>
          </a:xfrm>
          <a:solidFill>
            <a:srgbClr val="003768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OpenDSO-System Operator (Forecast)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OpenDSO-Measurement Devices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OpenDSO-EDO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OpenDSO-OpenDSO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4FBD0-ACA8-E129-B207-74284D4A9291}"/>
              </a:ext>
            </a:extLst>
          </p:cNvPr>
          <p:cNvSpPr txBox="1"/>
          <p:nvPr/>
        </p:nvSpPr>
        <p:spPr>
          <a:xfrm>
            <a:off x="66084" y="4695498"/>
            <a:ext cx="335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Tw Cen MT" panose="020B0602020104020603" pitchFamily="34" charset="0"/>
              </a:rPr>
              <a:t>Types of Communication Involved: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1550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A50BD5-ABEC-A8FA-B586-CD7E9CF08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Extension of DOPF to Multi-Period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	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while 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		in value for all connected parent-child areas”</a:t>
                </a: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</a:t>
                </a: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e</a:t>
                </a:r>
                <a:r>
                  <a:rPr kumimoji="0" 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blipFill>
                <a:blip r:embed="rId2"/>
                <a:stretch>
                  <a:fillRect l="-1262" t="-698" r="-589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0C3E54-1BBA-9A34-A3BC-95826336A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Extending the MP-D-OPF to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The actual process</a:t>
                </a:r>
              </a:p>
            </p:txBody>
          </p:sp>
        </mc:Choice>
        <mc:Fallback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4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439699-B35E-9744-AFC4-D26130B3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35" y="1257530"/>
            <a:ext cx="11516529" cy="52395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</a:t>
                </a:r>
                <a:r>
                  <a:rPr lang="en-IN" sz="2000"/>
                  <a:t>The decomposed computation paradigm for a single macro-iteration</a:t>
                </a:r>
                <a:endParaRPr lang="en-IN"/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09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Team WSU’s objectives </a:t>
            </a:r>
            <a:br>
              <a:rPr lang="en-US"/>
            </a:br>
            <a:r>
              <a:rPr lang="en-US" sz="2800" i="1"/>
              <a:t>for the Spokane Connected Communities Project [CC1, CC2]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606489" y="1771677"/>
            <a:ext cx="10931013" cy="4669646"/>
            <a:chOff x="606490" y="1771677"/>
            <a:chExt cx="10521091" cy="4669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F9F89A-B6EF-F7D6-F297-181C80304EA3}"/>
                </a:ext>
              </a:extLst>
            </p:cNvPr>
            <p:cNvSpPr/>
            <p:nvPr/>
          </p:nvSpPr>
          <p:spPr>
            <a:xfrm>
              <a:off x="606490" y="1771677"/>
              <a:ext cx="10521091" cy="127275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 descr="Windmill">
              <a:extLst>
                <a:ext uri="{FF2B5EF4-FFF2-40B4-BE49-F238E27FC236}">
                  <a16:creationId xmlns:a16="http://schemas.microsoft.com/office/drawing/2014/main" id="{950CCA24-2551-3516-CABE-D942E844062E}"/>
                </a:ext>
              </a:extLst>
            </p:cNvPr>
            <p:cNvSpPr/>
            <p:nvPr/>
          </p:nvSpPr>
          <p:spPr>
            <a:xfrm>
              <a:off x="818684" y="2049327"/>
              <a:ext cx="742749" cy="70001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642E0-5137-DB06-F522-0CFE8ADAA173}"/>
                </a:ext>
              </a:extLst>
            </p:cNvPr>
            <p:cNvSpPr/>
            <p:nvPr/>
          </p:nvSpPr>
          <p:spPr>
            <a:xfrm>
              <a:off x="1695319" y="1771677"/>
              <a:ext cx="9432261" cy="1272756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Developing an </a:t>
              </a:r>
              <a:r>
                <a:rPr lang="en-US" sz="2000" b="1" i="0" kern="1200"/>
                <a:t>optimal control scheme </a:t>
              </a:r>
              <a:r>
                <a:rPr lang="en-US" sz="2000" b="0" i="0" kern="1200"/>
                <a:t>for a </a:t>
              </a:r>
              <a:r>
                <a:rPr lang="en-US" sz="2000" i="0" kern="1200"/>
                <a:t>distribution feeder </a:t>
              </a:r>
              <a:r>
                <a:rPr lang="en-US" sz="2000" b="0" i="0" kern="1200"/>
                <a:t>with renewables and ‘flexibility-offering’  </a:t>
              </a:r>
              <a:r>
                <a:rPr lang="en-US" sz="2000" b="0" i="0" kern="1200">
                  <a:solidFill>
                    <a:schemeClr val="bg1"/>
                  </a:solidFill>
                  <a:highlight>
                    <a:srgbClr val="008080"/>
                  </a:highlight>
                </a:rPr>
                <a:t>Edo nodes </a:t>
              </a:r>
              <a:r>
                <a:rPr lang="en-US" sz="2000" b="0" i="0" kern="1200"/>
                <a:t> to </a:t>
              </a:r>
              <a:r>
                <a:rPr lang="en-US" sz="2000" i="0" kern="1200"/>
                <a:t>optimize</a:t>
              </a:r>
              <a:r>
                <a:rPr lang="en-US" sz="2000" b="1" i="0" kern="1200"/>
                <a:t> </a:t>
              </a:r>
              <a:r>
                <a:rPr lang="en-US" sz="2000" i="0" kern="1200"/>
                <a:t>a desired objective</a:t>
              </a:r>
              <a:r>
                <a:rPr lang="en-US" sz="2000" b="0" i="0" kern="1200"/>
                <a:t>. </a:t>
              </a:r>
            </a:p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1" kern="1200">
                  <a:solidFill>
                    <a:schemeClr val="accent1"/>
                  </a:solidFill>
                </a:rPr>
                <a:t>Steps involved:</a:t>
              </a:r>
              <a:endParaRPr lang="en-US" sz="2000" i="1" kern="1200">
                <a:solidFill>
                  <a:schemeClr val="accent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Validation</a:t>
              </a:r>
              <a:r>
                <a:rPr lang="en-US" sz="1700" kern="1200"/>
                <a:t> of optimization algorithm results </a:t>
              </a:r>
              <a:r>
                <a:rPr lang="en-US" sz="1700" b="1" kern="1200"/>
                <a:t>against</a:t>
              </a:r>
              <a:r>
                <a:rPr lang="en-US" sz="1700" kern="1200"/>
                <a:t> known trusted distribution system simulator solutions such as </a:t>
              </a:r>
              <a:r>
                <a:rPr lang="en-US" sz="1700" b="1" kern="1200"/>
                <a:t>OpenDSS</a:t>
              </a:r>
              <a:r>
                <a:rPr lang="en-US" sz="1700" kern="1200"/>
                <a:t> [OD].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of </a:t>
              </a:r>
              <a:r>
                <a:rPr lang="en-US" sz="1700" b="1" kern="1200"/>
                <a:t>mathematical models </a:t>
              </a:r>
              <a:r>
                <a:rPr lang="en-US" sz="1700" kern="1200"/>
                <a:t>which can realistically model the components of the system along the lines of </a:t>
              </a:r>
              <a:r>
                <a:rPr lang="en-US" sz="1700" b="1" kern="1200"/>
                <a:t>known optimization frameworks </a:t>
              </a:r>
              <a:r>
                <a:rPr lang="en-US" sz="1700" kern="1200"/>
                <a:t>which can </a:t>
              </a:r>
              <a:r>
                <a:rPr lang="en-US" sz="1700" b="1" kern="1200"/>
                <a:t>be programmatically solved </a:t>
              </a:r>
              <a:r>
                <a:rPr lang="en-US" sz="1700" kern="1200"/>
                <a:t>for.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and implementation of </a:t>
              </a:r>
              <a:r>
                <a:rPr lang="en-US" sz="1700" b="1" kern="1200"/>
                <a:t>decomposition algorithms </a:t>
              </a:r>
              <a:r>
                <a:rPr lang="en-US" sz="1700" kern="1200"/>
                <a:t>which can enable the </a:t>
              </a:r>
              <a:r>
                <a:rPr lang="en-US" sz="1700" b="1" kern="1200"/>
                <a:t>optimization problem</a:t>
              </a:r>
              <a:r>
                <a:rPr lang="en-US" sz="1700" kern="1200"/>
                <a:t> to be </a:t>
              </a:r>
              <a:r>
                <a:rPr lang="en-US" sz="1700" b="1" kern="1200"/>
                <a:t>solved</a:t>
              </a:r>
              <a:r>
                <a:rPr lang="en-US" sz="1700" kern="1200"/>
                <a:t> in </a:t>
              </a:r>
              <a:r>
                <a:rPr lang="en-US" sz="1700" b="1" kern="1200"/>
                <a:t>faster</a:t>
              </a:r>
              <a:r>
                <a:rPr lang="en-US" sz="1700" kern="1200"/>
                <a:t> times.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 sz="1400"/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  <a:blipFill>
                <a:blip r:embed="rId4"/>
                <a:stretch>
                  <a:fillRect l="-1706" t="-10084" r="-2901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A1303D-2F3E-EB1D-9F7E-023EA8FF6B15}"/>
              </a:ext>
            </a:extLst>
          </p:cNvPr>
          <p:cNvGrpSpPr/>
          <p:nvPr/>
        </p:nvGrpSpPr>
        <p:grpSpPr>
          <a:xfrm>
            <a:off x="4718465" y="191190"/>
            <a:ext cx="7239988" cy="6475619"/>
            <a:chOff x="4544008" y="589653"/>
            <a:chExt cx="7239988" cy="64756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/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solidFill>
                  <a:srgbClr val="BFBFBF">
                    <a:alpha val="85098"/>
                  </a:srgbClr>
                </a:solidFill>
                <a:ln w="127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Start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	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Known: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	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𝐷𝐸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𝐿𝑜𝑎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∀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0, </m:t>
                          </m:r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---------------------------------------------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while </a:t>
                  </a:r>
                  <a:r>
                    <a:rPr kumimoji="0" lang="en-US" sz="2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“</a:t>
                  </a:r>
                  <a:r>
                    <a:rPr kumimoji="0" lang="en-US" sz="24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(Spatial)</a:t>
                  </a:r>
                  <a:r>
                    <a:rPr kumimoji="0" lang="en-US" sz="2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boundary variables are still 					updating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in value for all connected parent-				child areas across all time-steps”</a:t>
                  </a:r>
                  <a:endPara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e</a:t>
                  </a:r>
                  <a:r>
                    <a:rPr kumimoji="0" lang="en-US" sz="2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nd</a:t>
                  </a: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-----------------------------------------------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Stop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blipFill>
                  <a:blip r:embed="rId5"/>
                  <a:stretch>
                    <a:fillRect l="-1176" t="-657" b="-845"/>
                  </a:stretch>
                </a:blipFill>
                <a:ln w="127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08C10D-8415-1B7B-95AB-6330A3398992}"/>
                </a:ext>
              </a:extLst>
            </p:cNvPr>
            <p:cNvGrpSpPr/>
            <p:nvPr/>
          </p:nvGrpSpPr>
          <p:grpSpPr>
            <a:xfrm>
              <a:off x="5594124" y="3827462"/>
              <a:ext cx="3438476" cy="1741455"/>
              <a:chOff x="1245491" y="3378392"/>
              <a:chExt cx="2768309" cy="147088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65323-154F-EBB3-4E3A-ABF7E8263DF6}"/>
                  </a:ext>
                </a:extLst>
              </p:cNvPr>
              <p:cNvSpPr txBox="1"/>
              <p:nvPr/>
            </p:nvSpPr>
            <p:spPr>
              <a:xfrm>
                <a:off x="1245492" y="3378392"/>
                <a:ext cx="2768308" cy="1470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B439699-B35E-9744-AFC4-D26130B3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45491" y="3572392"/>
                <a:ext cx="2768308" cy="1259463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4B78B3-EC0D-6E7F-06AF-1082ADBC3DBA}"/>
                </a:ext>
              </a:extLst>
            </p:cNvPr>
            <p:cNvSpPr txBox="1"/>
            <p:nvPr/>
          </p:nvSpPr>
          <p:spPr>
            <a:xfrm>
              <a:off x="9218645" y="3726284"/>
              <a:ext cx="2379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ambria" panose="02040503050406030204" pitchFamily="18" charset="0"/>
                  <a:ea typeface="Cambria" panose="02040503050406030204" pitchFamily="18" charset="0"/>
                </a:rPr>
                <a:t>Perform 1 MP-DOPF Macro-iteration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57A04-0704-894D-70E3-FE7C837DC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199" y="1116178"/>
            <a:ext cx="2930119" cy="2456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EDDC2D-4C24-5A06-8AFA-447C0DA1D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10" y="3650986"/>
            <a:ext cx="2996054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2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FABF-1EAD-A017-F4D6-4CD6A0372920}"/>
              </a:ext>
            </a:extLst>
          </p:cNvPr>
          <p:cNvSpPr txBox="1"/>
          <p:nvPr/>
        </p:nvSpPr>
        <p:spPr>
          <a:xfrm>
            <a:off x="99766" y="332442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9AE-BC95-D674-A764-35462B16C510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1531B-36C8-0A6D-B8A1-401253382D29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DFF38-D4D6-AB2E-773C-62C6DEF62D7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D67D-59C0-0BA4-1145-82AB9D5E3F1E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B792A-F5D5-F0A4-DBC3-F1E360308826}"/>
              </a:ext>
            </a:extLst>
          </p:cNvPr>
          <p:cNvSpPr txBox="1"/>
          <p:nvPr/>
        </p:nvSpPr>
        <p:spPr>
          <a:xfrm>
            <a:off x="91601" y="315825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91DC3-A31C-4B35-0D9D-10245D4107DA}"/>
              </a:ext>
            </a:extLst>
          </p:cNvPr>
          <p:cNvSpPr txBox="1"/>
          <p:nvPr/>
        </p:nvSpPr>
        <p:spPr>
          <a:xfrm>
            <a:off x="6008454" y="3126259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1A6D-BCA1-034F-894B-0903DD98087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D266F-B02E-A657-B6D0-A49E00D8ABD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29F1-46E0-40F5-626C-7D03EDE422E2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A66AADA-C421-03A2-932B-334DB60AEE59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5A33-309D-933E-6A7C-4D2DAB988C4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5DEBE-DB2E-E0FB-7D6C-DFE8B546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15A8AC7-B417-141E-E6B7-F5FD50AD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B8604EE-ECA2-6F72-8EE6-F9BF20EF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17497-B1B9-8D06-0118-74BC81922C79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CCED20-89FD-F5A8-D94D-22B30491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C069F94-5D2C-55C1-70F1-0D2AD032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42DF-3CA1-813D-A4B2-D9CEDF07D4EB}"/>
              </a:ext>
            </a:extLst>
          </p:cNvPr>
          <p:cNvSpPr txBox="1"/>
          <p:nvPr/>
        </p:nvSpPr>
        <p:spPr>
          <a:xfrm>
            <a:off x="247942" y="3346143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7D3C-1A6F-1637-8523-3637EB0176E4}"/>
              </a:ext>
            </a:extLst>
          </p:cNvPr>
          <p:cNvSpPr txBox="1"/>
          <p:nvPr/>
        </p:nvSpPr>
        <p:spPr>
          <a:xfrm>
            <a:off x="6037491" y="3195587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DBEC9-F1EA-C015-3F86-1B4550EB6BD4}"/>
              </a:ext>
            </a:extLst>
          </p:cNvPr>
          <p:cNvSpPr txBox="1"/>
          <p:nvPr/>
        </p:nvSpPr>
        <p:spPr>
          <a:xfrm>
            <a:off x="4802853" y="17365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EE7CD-17F1-7AC8-5DA6-8B1D54BA1EF7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 the contents of this presentation</a:t>
            </a:r>
            <a:endParaRPr lang="en-US" sz="2800" i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868379" y="3277651"/>
            <a:ext cx="10464867" cy="3163672"/>
            <a:chOff x="858558" y="3277651"/>
            <a:chExt cx="10072426" cy="316367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Quick overview of the Linear Unbalanced Three-Phase Model and results for the Centralized OPF algorithm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 modelling of specific system components in the optimization algorithm followed by the complete Balanced Three-Phase Nonlinear model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procedure required for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Distributed </a:t>
              </a: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OPF algorithm followed by a comparison of its results vs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Centralized</a:t>
              </a:r>
              <a:r>
                <a:rPr lang="en-US" sz="1700" i="1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 </a:t>
              </a:r>
              <a:r>
                <a:rPr lang="en-US" sz="170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OPF algorithm</a:t>
              </a:r>
              <a:endParaRPr kumimoji="0" lang="en-US" sz="1700" b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904B37-D269-029E-983E-748F1EC3EE5D}"/>
              </a:ext>
            </a:extLst>
          </p:cNvPr>
          <p:cNvSpPr/>
          <p:nvPr/>
        </p:nvSpPr>
        <p:spPr>
          <a:xfrm>
            <a:off x="868378" y="2182251"/>
            <a:ext cx="10455243" cy="901678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Rectangle 3" descr="Gears">
            <a:extLst>
              <a:ext uri="{FF2B5EF4-FFF2-40B4-BE49-F238E27FC236}">
                <a16:creationId xmlns:a16="http://schemas.microsoft.com/office/drawing/2014/main" id="{DB7EC3D2-EF13-4715-7C5B-A3DD7A2F93DA}"/>
              </a:ext>
            </a:extLst>
          </p:cNvPr>
          <p:cNvSpPr/>
          <p:nvPr/>
        </p:nvSpPr>
        <p:spPr>
          <a:xfrm>
            <a:off x="1151762" y="2385128"/>
            <a:ext cx="515245" cy="49592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C700BE-9E54-3418-8978-053C1406C481}"/>
              </a:ext>
            </a:extLst>
          </p:cNvPr>
          <p:cNvSpPr/>
          <p:nvPr/>
        </p:nvSpPr>
        <p:spPr>
          <a:xfrm>
            <a:off x="1950392" y="2182251"/>
            <a:ext cx="9373228" cy="901678"/>
          </a:xfrm>
          <a:custGeom>
            <a:avLst/>
            <a:gdLst>
              <a:gd name="connsiteX0" fmla="*/ 0 w 9021724"/>
              <a:gd name="connsiteY0" fmla="*/ 0 h 901678"/>
              <a:gd name="connsiteX1" fmla="*/ 9021724 w 9021724"/>
              <a:gd name="connsiteY1" fmla="*/ 0 h 901678"/>
              <a:gd name="connsiteX2" fmla="*/ 9021724 w 9021724"/>
              <a:gd name="connsiteY2" fmla="*/ 901678 h 901678"/>
              <a:gd name="connsiteX3" fmla="*/ 0 w 9021724"/>
              <a:gd name="connsiteY3" fmla="*/ 901678 h 901678"/>
              <a:gd name="connsiteX4" fmla="*/ 0 w 9021724"/>
              <a:gd name="connsiteY4" fmla="*/ 0 h 9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724" h="901678">
                <a:moveTo>
                  <a:pt x="0" y="0"/>
                </a:moveTo>
                <a:lnTo>
                  <a:pt x="9021724" y="0"/>
                </a:lnTo>
                <a:lnTo>
                  <a:pt x="9021724" y="901678"/>
                </a:lnTo>
                <a:lnTo>
                  <a:pt x="0" y="901678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428" tIns="95428" rIns="95428" bIns="95428" numCol="1" spcCol="1270" anchor="ctr" anchorCtr="0">
            <a:noAutofit/>
          </a:bodyPr>
          <a:lstStyle/>
          <a:p>
            <a:pPr marL="0" marR="0" lvl="0" indent="0" algn="l" defTabSz="755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Brief overview of WSU’s Test Network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9705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5D5E-2BD7-9A89-7651-725B7F8361F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402DB-2B9C-7EEE-6545-503524F4263B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22D13-BCD9-37DC-0F50-442F4820F63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C728A-8B67-C251-ABE2-10E00C81CC5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AA895-42F6-5BC6-744E-82D05397106A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C3010-4968-FDDC-F9EB-FCE2EFD9118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AC17428-87FC-1B96-015C-49C4E08899CE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F3116-9C29-9190-AAEB-1DEC7ED53F6D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2948D2-8E73-8901-1871-7B0E3C27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D95A6-DF32-388C-270B-D1AEBAEDD3A2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FA57-E5C1-EEDC-B1F3-05B72759C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04" y="246761"/>
            <a:ext cx="11532637" cy="670824"/>
          </a:xfrm>
        </p:spPr>
        <p:txBody>
          <a:bodyPr>
            <a:normAutofit/>
          </a:bodyPr>
          <a:lstStyle/>
          <a:p>
            <a:r>
              <a:rPr lang="en-US" sz="2800" err="1"/>
              <a:t>LinDist</a:t>
            </a:r>
            <a:r>
              <a:rPr lang="en-US" sz="2800"/>
              <a:t> OPF: A Linear Modelling for Unbalanced Three-Phase Radial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DB048-0226-4654-EF18-90CCED5F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95" y="1216262"/>
            <a:ext cx="12192000" cy="5791385"/>
          </a:xfrm>
        </p:spPr>
        <p:txBody>
          <a:bodyPr/>
          <a:lstStyle/>
          <a:p>
            <a:pPr algn="l"/>
            <a:r>
              <a:rPr lang="en-US" b="1" i="1" u="sng"/>
              <a:t>Assumptions: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Power loss in the branch is much smaller that actual branch power flow 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Branch currents not included in power flow formulations (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=0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)</a:t>
            </a:r>
          </a:p>
          <a:p>
            <a:pPr algn="l"/>
            <a:b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</a:b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Original OPF                                                                                             </a:t>
            </a:r>
            <a:r>
              <a:rPr lang="en-US" b="1" i="0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LinDist</a:t>
            </a: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 OPF</a:t>
            </a:r>
          </a:p>
          <a:p>
            <a:pPr algn="l"/>
            <a:endParaRPr lang="en-US" b="0" i="0" u="sng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r>
              <a:rPr lang="en-US"/>
              <a:t>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endParaRPr lang="en-US" u="sng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751BD-94F6-D9C9-BBA5-E645B5B6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" y="3648840"/>
            <a:ext cx="400105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7F6BB-CE5B-DB8E-60CB-83B4FBB8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131" y="3607699"/>
            <a:ext cx="3439005" cy="9716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107A9F-0806-B48A-4B62-E108988A8B0D}"/>
              </a:ext>
            </a:extLst>
          </p:cNvPr>
          <p:cNvSpPr/>
          <p:nvPr/>
        </p:nvSpPr>
        <p:spPr>
          <a:xfrm>
            <a:off x="4349527" y="4111954"/>
            <a:ext cx="3291840" cy="219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7F14F-15CE-DADA-4F0C-F2B7EFD74F40}"/>
              </a:ext>
            </a:extLst>
          </p:cNvPr>
          <p:cNvSpPr txBox="1"/>
          <p:nvPr/>
        </p:nvSpPr>
        <p:spPr>
          <a:xfrm>
            <a:off x="5039631" y="3650834"/>
            <a:ext cx="1160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&lt;&lt; S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42C87-03BC-9E8C-9F12-843DCEF9A42E}"/>
              </a:ext>
            </a:extLst>
          </p:cNvPr>
          <p:cNvSpPr txBox="1"/>
          <p:nvPr/>
        </p:nvSpPr>
        <p:spPr>
          <a:xfrm>
            <a:off x="5178486" y="4295530"/>
            <a:ext cx="674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=0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CC39-88B4-AB15-2E64-1528E9A880FD}"/>
              </a:ext>
            </a:extLst>
          </p:cNvPr>
          <p:cNvSpPr txBox="1"/>
          <p:nvPr/>
        </p:nvSpPr>
        <p:spPr>
          <a:xfrm>
            <a:off x="0" y="554888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S. H. Low, "Convex Relaxation of Optimal Power Flow—Part I: Formulations and Equivalence," in IEEE Transactions on Control of Network Systems, vol. 1, no. 1, pp. 15-27, March 2014,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10.1109/TCNS.2014.2309732.</a:t>
            </a:r>
          </a:p>
        </p:txBody>
      </p:sp>
    </p:spTree>
    <p:extLst>
      <p:ext uri="{BB962C8B-B14F-4D97-AF65-F5344CB8AC3E}">
        <p14:creationId xmlns:p14="http://schemas.microsoft.com/office/powerpoint/2010/main" val="820991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E4B2-239C-B484-5793-6B11284B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8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/>
              <a:t>Overall Formulation with PV + Batteries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32896-567F-009A-EACC-7FFF034A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" y="649859"/>
            <a:ext cx="3405663" cy="313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F32CD-4FF0-F0B7-EC95-1D65EBE9E59A}"/>
              </a:ext>
            </a:extLst>
          </p:cNvPr>
          <p:cNvSpPr txBox="1"/>
          <p:nvPr/>
        </p:nvSpPr>
        <p:spPr>
          <a:xfrm>
            <a:off x="5048060" y="64985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C5CDC-42AA-170C-3F94-7DE417B2CE0A}"/>
              </a:ext>
            </a:extLst>
          </p:cNvPr>
          <p:cNvSpPr txBox="1"/>
          <p:nvPr/>
        </p:nvSpPr>
        <p:spPr>
          <a:xfrm>
            <a:off x="5045012" y="1180441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eactive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C75C-7704-772C-90B1-2381093FD5BB}"/>
              </a:ext>
            </a:extLst>
          </p:cNvPr>
          <p:cNvSpPr txBox="1"/>
          <p:nvPr/>
        </p:nvSpPr>
        <p:spPr>
          <a:xfrm>
            <a:off x="5058252" y="177805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KVL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399A-574C-0B96-598F-2CAC86CB6D05}"/>
              </a:ext>
            </a:extLst>
          </p:cNvPr>
          <p:cNvSpPr txBox="1"/>
          <p:nvPr/>
        </p:nvSpPr>
        <p:spPr>
          <a:xfrm>
            <a:off x="5045012" y="2414770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Box constraint on reactive power from DG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C0AA6-D294-9C09-8062-40E7B4FD1F5B}"/>
              </a:ext>
            </a:extLst>
          </p:cNvPr>
          <p:cNvSpPr txBox="1"/>
          <p:nvPr/>
        </p:nvSpPr>
        <p:spPr>
          <a:xfrm>
            <a:off x="5045012" y="390943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attery S.O.C constraint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3C5F-F503-6459-7CBA-7D597C6B5AF3}"/>
              </a:ext>
            </a:extLst>
          </p:cNvPr>
          <p:cNvSpPr txBox="1"/>
          <p:nvPr/>
        </p:nvSpPr>
        <p:spPr>
          <a:xfrm>
            <a:off x="5045012" y="4415892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 limit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96602B-FE46-ECBB-6ED1-2883B5BDAEAD}"/>
              </a:ext>
            </a:extLst>
          </p:cNvPr>
          <p:cNvSpPr txBox="1"/>
          <p:nvPr/>
        </p:nvSpPr>
        <p:spPr>
          <a:xfrm>
            <a:off x="5045012" y="4922354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59636-D846-CA74-E698-B634C9C09D00}"/>
              </a:ext>
            </a:extLst>
          </p:cNvPr>
          <p:cNvSpPr txBox="1"/>
          <p:nvPr/>
        </p:nvSpPr>
        <p:spPr>
          <a:xfrm>
            <a:off x="5058252" y="5395511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C3773-DEB5-A5FB-3872-6A7457D01383}"/>
              </a:ext>
            </a:extLst>
          </p:cNvPr>
          <p:cNvSpPr txBox="1"/>
          <p:nvPr/>
        </p:nvSpPr>
        <p:spPr>
          <a:xfrm>
            <a:off x="5045012" y="5804726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Charge/discharge complementarity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E2699-43D0-8593-D514-D0AB44E1F541}"/>
              </a:ext>
            </a:extLst>
          </p:cNvPr>
          <p:cNvSpPr txBox="1"/>
          <p:nvPr/>
        </p:nvSpPr>
        <p:spPr>
          <a:xfrm>
            <a:off x="5058252" y="6257491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Nodal Voltage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67697-051C-B7F7-F6DA-A46307C6C677}"/>
              </a:ext>
            </a:extLst>
          </p:cNvPr>
          <p:cNvSpPr txBox="1"/>
          <p:nvPr/>
        </p:nvSpPr>
        <p:spPr>
          <a:xfrm>
            <a:off x="5045012" y="328769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thermal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B40A4ADD-0ACE-5FDD-75E4-91E1D1C0B24C}"/>
              </a:ext>
            </a:extLst>
          </p:cNvPr>
          <p:cNvSpPr/>
          <p:nvPr/>
        </p:nvSpPr>
        <p:spPr>
          <a:xfrm rot="10800000">
            <a:off x="2176271" y="3328416"/>
            <a:ext cx="537663" cy="37191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B09489-8A47-5D77-588A-78521253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42" y="3338904"/>
            <a:ext cx="520026" cy="3229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2638A2-1BD3-3EAD-63D8-EFB390B52120}"/>
              </a:ext>
            </a:extLst>
          </p:cNvPr>
          <p:cNvSpPr txBox="1"/>
          <p:nvPr/>
        </p:nvSpPr>
        <p:spPr>
          <a:xfrm>
            <a:off x="3401941" y="3338904"/>
            <a:ext cx="54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=0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432C47-688E-57F2-2A41-485F621F6748}"/>
              </a:ext>
            </a:extLst>
          </p:cNvPr>
          <p:cNvSpPr/>
          <p:nvPr/>
        </p:nvSpPr>
        <p:spPr>
          <a:xfrm>
            <a:off x="3949914" y="822960"/>
            <a:ext cx="978702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D5F49D-553E-84E6-7E91-D34199DF1778}"/>
              </a:ext>
            </a:extLst>
          </p:cNvPr>
          <p:cNvSpPr/>
          <p:nvPr/>
        </p:nvSpPr>
        <p:spPr>
          <a:xfrm>
            <a:off x="2953512" y="1383264"/>
            <a:ext cx="1975104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27DB0A9-88C0-15DF-A0EC-F2DDF9A61F08}"/>
              </a:ext>
            </a:extLst>
          </p:cNvPr>
          <p:cNvSpPr/>
          <p:nvPr/>
        </p:nvSpPr>
        <p:spPr>
          <a:xfrm>
            <a:off x="2837116" y="1943568"/>
            <a:ext cx="2091498" cy="142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C649AD2-A2AD-DC3C-0F2E-1434E939EDC9}"/>
              </a:ext>
            </a:extLst>
          </p:cNvPr>
          <p:cNvSpPr/>
          <p:nvPr/>
        </p:nvSpPr>
        <p:spPr>
          <a:xfrm>
            <a:off x="3073478" y="2591383"/>
            <a:ext cx="1855137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2CC9C76-F00D-AD50-7DDF-7BA82AADE5E5}"/>
              </a:ext>
            </a:extLst>
          </p:cNvPr>
          <p:cNvSpPr/>
          <p:nvPr/>
        </p:nvSpPr>
        <p:spPr>
          <a:xfrm>
            <a:off x="3873028" y="3477850"/>
            <a:ext cx="1055585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DD3D34-E050-E4A5-9F73-DF1117A9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8" y="3881579"/>
            <a:ext cx="2435778" cy="2650545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097DCFD0-05F3-7058-C63A-D31C70615AFC}"/>
              </a:ext>
            </a:extLst>
          </p:cNvPr>
          <p:cNvSpPr/>
          <p:nvPr/>
        </p:nvSpPr>
        <p:spPr>
          <a:xfrm>
            <a:off x="2837117" y="4066328"/>
            <a:ext cx="2091498" cy="108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E03F8F-43C0-FC6E-967D-0E31347B0998}"/>
              </a:ext>
            </a:extLst>
          </p:cNvPr>
          <p:cNvSpPr/>
          <p:nvPr/>
        </p:nvSpPr>
        <p:spPr>
          <a:xfrm>
            <a:off x="2322577" y="4623506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1BBA350-4CF8-71DA-F58E-E391DCCA0852}"/>
              </a:ext>
            </a:extLst>
          </p:cNvPr>
          <p:cNvSpPr/>
          <p:nvPr/>
        </p:nvSpPr>
        <p:spPr>
          <a:xfrm>
            <a:off x="2322575" y="5081112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2A8C7FF-1366-CEB5-452C-4AB734847138}"/>
              </a:ext>
            </a:extLst>
          </p:cNvPr>
          <p:cNvSpPr/>
          <p:nvPr/>
        </p:nvSpPr>
        <p:spPr>
          <a:xfrm>
            <a:off x="2322575" y="5538718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8D07F61-B238-4116-0229-39011B8E9B12}"/>
              </a:ext>
            </a:extLst>
          </p:cNvPr>
          <p:cNvSpPr/>
          <p:nvPr/>
        </p:nvSpPr>
        <p:spPr>
          <a:xfrm>
            <a:off x="2322575" y="5954865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86388EC-4405-7ACD-BF9E-533CFBAFFB31}"/>
              </a:ext>
            </a:extLst>
          </p:cNvPr>
          <p:cNvSpPr/>
          <p:nvPr/>
        </p:nvSpPr>
        <p:spPr>
          <a:xfrm>
            <a:off x="2492835" y="6360421"/>
            <a:ext cx="2435778" cy="106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C8296-84CB-3005-7A9E-2E8808BD6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982" y="3249438"/>
            <a:ext cx="966556" cy="5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8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B313-8DDF-DCAC-9893-379A0D3F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66979"/>
          </a:xfrm>
        </p:spPr>
        <p:txBody>
          <a:bodyPr>
            <a:normAutofit fontScale="90000"/>
          </a:bodyPr>
          <a:lstStyle/>
          <a:p>
            <a:r>
              <a:rPr lang="en-NP" b="1" i="1" u="sng"/>
              <a:t>Battery complementarity constraint: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4F9C-DD9F-82B3-8352-C31FEDCB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6979"/>
            <a:ext cx="12192000" cy="5709984"/>
          </a:xfrm>
        </p:spPr>
        <p:txBody>
          <a:bodyPr/>
          <a:lstStyle/>
          <a:p>
            <a:r>
              <a:rPr lang="en-US"/>
              <a:t>Modified Objective Function: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62E4B-97E0-545F-BD86-DE0CD0BC6AE7}"/>
              </a:ext>
            </a:extLst>
          </p:cNvPr>
          <p:cNvSpPr txBox="1"/>
          <p:nvPr/>
        </p:nvSpPr>
        <p:spPr>
          <a:xfrm>
            <a:off x="7501447" y="543657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 = Loss Minimization/ Cost Minimization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33E22E3-5BFF-55CB-3AEE-3D6693C31CF4}"/>
              </a:ext>
            </a:extLst>
          </p:cNvPr>
          <p:cNvSpPr/>
          <p:nvPr/>
        </p:nvSpPr>
        <p:spPr>
          <a:xfrm flipH="1">
            <a:off x="5987796" y="978548"/>
            <a:ext cx="295657" cy="48029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E9933-F3B4-5DB6-221F-B061A40D769A}"/>
              </a:ext>
            </a:extLst>
          </p:cNvPr>
          <p:cNvSpPr txBox="1"/>
          <p:nvPr/>
        </p:nvSpPr>
        <p:spPr>
          <a:xfrm>
            <a:off x="7501447" y="1034027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SCD fictitious energy loss, a =1e-3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51250E-4E70-1A07-691F-62EE3AC45CFD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1574530"/>
          <a:ext cx="73974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85119825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05487291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51337878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101035789"/>
                    </a:ext>
                  </a:extLst>
                </a:gridCol>
              </a:tblGrid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94076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US"/>
                        <a:t>Number of lines</a:t>
                      </a:r>
                      <a:endParaRPr lang="en-N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87962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26830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Qij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89923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71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80F231-011D-BAB3-49C7-CD6E6433532E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3628175"/>
          <a:ext cx="73974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249797905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1047402940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914062943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376461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</a:t>
                      </a:r>
                      <a:r>
                        <a:rPr lang="en-NP"/>
                        <a:t>(der)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869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55CC3B-5A99-AE09-D1F8-D3E686B9AD54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4633056"/>
          <a:ext cx="7462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746">
                  <a:extLst>
                    <a:ext uri="{9D8B030D-6E8A-4147-A177-3AD203B41FA5}">
                      <a16:colId xmlns:a16="http://schemas.microsoft.com/office/drawing/2014/main" val="3677051394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996525319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2345990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54169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8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7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soc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651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5EF5B7E-107D-4B76-987C-0684320FD954}"/>
              </a:ext>
            </a:extLst>
          </p:cNvPr>
          <p:cNvSpPr txBox="1"/>
          <p:nvPr/>
        </p:nvSpPr>
        <p:spPr>
          <a:xfrm>
            <a:off x="5456487" y="3343219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79659-FB68-E733-E9D4-888CA1A6BADB}"/>
              </a:ext>
            </a:extLst>
          </p:cNvPr>
          <p:cNvSpPr txBox="1"/>
          <p:nvPr/>
        </p:nvSpPr>
        <p:spPr>
          <a:xfrm>
            <a:off x="5358668" y="4275448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+90=867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3BFD0-1BC0-3B4D-4D9C-435FDC399226}"/>
              </a:ext>
            </a:extLst>
          </p:cNvPr>
          <p:cNvSpPr txBox="1"/>
          <p:nvPr/>
        </p:nvSpPr>
        <p:spPr>
          <a:xfrm>
            <a:off x="-55050" y="332146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der bus=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769B4-C90D-66B8-85FA-8CC5C01FCC8D}"/>
              </a:ext>
            </a:extLst>
          </p:cNvPr>
          <p:cNvSpPr txBox="1"/>
          <p:nvPr/>
        </p:nvSpPr>
        <p:spPr>
          <a:xfrm>
            <a:off x="-55050" y="430972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bus= 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D6BE9-54B9-546E-5BD7-0734149FDD3B}"/>
              </a:ext>
            </a:extLst>
          </p:cNvPr>
          <p:cNvSpPr txBox="1"/>
          <p:nvPr/>
        </p:nvSpPr>
        <p:spPr>
          <a:xfrm>
            <a:off x="4831215" y="6068975"/>
            <a:ext cx="620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777+90+270 = 1137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36455-8A58-1AE3-0397-9E4065CAC96C}"/>
              </a:ext>
            </a:extLst>
          </p:cNvPr>
          <p:cNvSpPr txBox="1"/>
          <p:nvPr/>
        </p:nvSpPr>
        <p:spPr>
          <a:xfrm>
            <a:off x="7598664" y="1782327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PV = 30KW.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PV inv = 36KVA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56B96-0B9A-5765-259D-64073258577E}"/>
              </a:ext>
            </a:extLst>
          </p:cNvPr>
          <p:cNvSpPr txBox="1"/>
          <p:nvPr/>
        </p:nvSpPr>
        <p:spPr>
          <a:xfrm>
            <a:off x="7613904" y="2379200"/>
            <a:ext cx="7013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battery = 10KW.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battery inv = 12KVA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E(rated) = P(rated) of battery *4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 = [0.3 E(rated), 0.95 E(rated)]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Pd, Pc =    [ 0, P(rated of battery)]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0.95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1.05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s.o.c of each batteries = B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30%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A9BAC0-F903-2313-67C6-F7235BD7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49" y="834362"/>
            <a:ext cx="3181794" cy="714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A42437-C9E5-8915-8B43-340B6DCE6BF8}"/>
              </a:ext>
            </a:extLst>
          </p:cNvPr>
          <p:cNvSpPr txBox="1"/>
          <p:nvPr/>
        </p:nvSpPr>
        <p:spPr>
          <a:xfrm>
            <a:off x="21218" y="1179505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No. of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15B92-E1F7-31EC-1C95-DF38ABA1C279}"/>
              </a:ext>
            </a:extLst>
          </p:cNvPr>
          <p:cNvSpPr txBox="1"/>
          <p:nvPr/>
        </p:nvSpPr>
        <p:spPr>
          <a:xfrm>
            <a:off x="-55050" y="6365189"/>
            <a:ext cx="1244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N. Nazir, P. Racherla and M. Almassalkhi, "Optimal Multi-Period Dispatch of Distributed Energy Resources in Unbalanced Distribution Feeders," in 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IEEE Transactions on Power Systems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, vol. 35, no. 4, pp. 2683-2692, July 2020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7AEB95-2E5C-9A8F-D4B3-A3555268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8" y="4633191"/>
            <a:ext cx="168616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2000" b="1"/>
                  <a:t>Test Case</a:t>
                </a:r>
                <a:r>
                  <a:rPr lang="en-US" sz="2000"/>
                  <a:t>: IEEE123 Node System with photovoltaics (PVs) and Batteries</a:t>
                </a:r>
              </a:p>
              <a:p>
                <a:pPr marL="274320" lvl="1" indent="0">
                  <a:buNone/>
                </a:pPr>
                <a:endParaRPr lang="en-US" sz="2000"/>
              </a:p>
              <a:p>
                <a:pPr marL="274320" lvl="1" indent="0">
                  <a:buNone/>
                </a:pPr>
                <a:r>
                  <a:rPr lang="en-US" sz="2000" b="1"/>
                  <a:t>Network Models:</a:t>
                </a:r>
              </a:p>
              <a:p>
                <a:pPr marL="274320" lvl="1" indent="0">
                  <a:buNone/>
                </a:pPr>
                <a:endParaRPr lang="en-US" sz="2000"/>
              </a:p>
              <a:p>
                <a:pPr marL="274320" lvl="1" indent="0">
                  <a:buNone/>
                </a:pPr>
                <a:r>
                  <a:rPr lang="en-US" sz="2000" b="1" i="1"/>
                  <a:t>Balanced Three-Phase Nonlinear Model </a:t>
                </a:r>
                <a:r>
                  <a:rPr lang="en-US" sz="2000"/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2000"/>
                  <a:t> 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r>
                  <a:rPr lang="en-US" sz="2000"/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=8/10/12</m:t>
                    </m:r>
                  </m:oMath>
                </a14:m>
                <a:r>
                  <a:rPr lang="en-US" sz="2000"/>
                  <a:t> hours.</a:t>
                </a:r>
              </a:p>
              <a:p>
                <a:pPr marL="274320" lvl="1" indent="0">
                  <a:buNone/>
                </a:pPr>
                <a:endParaRPr lang="en-US" sz="2000"/>
              </a:p>
              <a:p>
                <a:pPr marL="274320" lvl="1" indent="0">
                  <a:buNone/>
                </a:pPr>
                <a:r>
                  <a:rPr lang="en-US" sz="2000" b="1" i="1"/>
                  <a:t>Unbalanced Three-Phase Linear (</a:t>
                </a:r>
                <a:r>
                  <a:rPr lang="en-US" sz="2000" b="1" i="1" err="1"/>
                  <a:t>LinDistFlow</a:t>
                </a:r>
                <a:r>
                  <a:rPr lang="en-US" sz="2000" b="1" i="1"/>
                  <a:t>) Model </a:t>
                </a:r>
                <a:r>
                  <a:rPr lang="en-US" sz="2000"/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2000"/>
                  <a:t>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30%</m:t>
                    </m:r>
                  </m:oMath>
                </a14:m>
                <a:r>
                  <a:rPr lang="en-US" sz="2000"/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2000"/>
                  <a:t> hours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blipFill>
                <a:blip r:embed="rId2"/>
                <a:stretch>
                  <a:fillRect t="-2255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5" y="1558856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/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w Cen MT" panose="020B0602020104020603" pitchFamily="34" charset="0"/>
                  </a:rPr>
                  <a:t>Representative Image with DER penetration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100% =85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of load buses. Penetration Percentages may be varied.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blipFill>
                <a:blip r:embed="rId4"/>
                <a:stretch>
                  <a:fillRect l="-9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6DC3-47C7-F558-9A6F-B637B1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2998"/>
          </a:xfrm>
        </p:spPr>
        <p:txBody>
          <a:bodyPr/>
          <a:lstStyle/>
          <a:p>
            <a:pPr algn="ctr"/>
            <a:r>
              <a:rPr lang="en-US"/>
              <a:t>Loss Minimization</a:t>
            </a:r>
          </a:p>
        </p:txBody>
      </p:sp>
      <p:pic>
        <p:nvPicPr>
          <p:cNvPr id="5" name="Content Placeholder 4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6A1287FE-CEE9-0234-9121-7050FEA3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34" y="535579"/>
            <a:ext cx="3994183" cy="2995637"/>
          </a:xfrm>
        </p:spPr>
      </p:pic>
      <p:pic>
        <p:nvPicPr>
          <p:cNvPr id="7" name="Picture 6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37C91339-D9E0-EC91-2FC8-17B4354F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535579"/>
            <a:ext cx="3994183" cy="2995637"/>
          </a:xfrm>
          <a:prstGeom prst="rect">
            <a:avLst/>
          </a:prstGeom>
        </p:spPr>
      </p:pic>
      <p:pic>
        <p:nvPicPr>
          <p:cNvPr id="9" name="Picture 8" descr="A graph of power and energy&#10;&#10;Description automatically generated">
            <a:extLst>
              <a:ext uri="{FF2B5EF4-FFF2-40B4-BE49-F238E27FC236}">
                <a16:creationId xmlns:a16="http://schemas.microsoft.com/office/drawing/2014/main" id="{28206DED-1C85-E801-DA89-0D6907E3C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535579"/>
            <a:ext cx="3994183" cy="2995637"/>
          </a:xfrm>
          <a:prstGeom prst="rect">
            <a:avLst/>
          </a:prstGeom>
        </p:spPr>
      </p:pic>
      <p:pic>
        <p:nvPicPr>
          <p:cNvPr id="11" name="Picture 10" descr="A graph of battery charge&#10;&#10;Description automatically generated">
            <a:extLst>
              <a:ext uri="{FF2B5EF4-FFF2-40B4-BE49-F238E27FC236}">
                <a16:creationId xmlns:a16="http://schemas.microsoft.com/office/drawing/2014/main" id="{79EA0386-DD34-9C78-EBAE-435E4C76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3531216"/>
            <a:ext cx="3994183" cy="2995637"/>
          </a:xfrm>
          <a:prstGeom prst="rect">
            <a:avLst/>
          </a:prstGeom>
        </p:spPr>
      </p:pic>
      <p:pic>
        <p:nvPicPr>
          <p:cNvPr id="15" name="Picture 14" descr="A graph of a battery&#10;&#10;Description automatically generated">
            <a:extLst>
              <a:ext uri="{FF2B5EF4-FFF2-40B4-BE49-F238E27FC236}">
                <a16:creationId xmlns:a16="http://schemas.microsoft.com/office/drawing/2014/main" id="{6D146EE6-37A9-463F-6648-8FC3A0EA0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3531216"/>
            <a:ext cx="3994183" cy="299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D2B9F6-9A55-0729-E3D1-5A9C185E0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188" y="3852451"/>
            <a:ext cx="3086531" cy="4286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7DA824-FFE6-4636-A156-6E1C7CF1AC05}"/>
              </a:ext>
            </a:extLst>
          </p:cNvPr>
          <p:cNvSpPr txBox="1"/>
          <p:nvPr/>
        </p:nvSpPr>
        <p:spPr>
          <a:xfrm>
            <a:off x="8478188" y="4648606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Line Loss saving = 1118 KW</a:t>
            </a:r>
          </a:p>
        </p:txBody>
      </p:sp>
    </p:spTree>
    <p:extLst>
      <p:ext uri="{BB962C8B-B14F-4D97-AF65-F5344CB8AC3E}">
        <p14:creationId xmlns:p14="http://schemas.microsoft.com/office/powerpoint/2010/main" val="1813441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7F91-96DB-4C6F-3491-D9B55D32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Cost Minimization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7EFE89-75E4-FBA1-FB36-AC8A0E4AE9A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12380" y="0"/>
          <a:ext cx="23622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62149" imgH="581093" progId="Excel.Sheet.12">
                  <p:embed/>
                </p:oleObj>
              </mc:Choice>
              <mc:Fallback>
                <p:oleObj name="Worksheet" r:id="rId2" imgW="2362149" imgH="581093" progId="Excel.Shee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107EFE89-75E4-FBA1-FB36-AC8A0E4AE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12380" y="0"/>
                        <a:ext cx="23622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71946F-3185-698B-4507-405043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54" y="3955297"/>
            <a:ext cx="3067478" cy="447737"/>
          </a:xfrm>
          <a:prstGeom prst="rect">
            <a:avLst/>
          </a:prstGeom>
        </p:spPr>
      </p:pic>
      <p:pic>
        <p:nvPicPr>
          <p:cNvPr id="8" name="Picture 7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8871940D-E8F1-3CD1-8121-F4529E75D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30" y="736968"/>
            <a:ext cx="3884581" cy="2913436"/>
          </a:xfrm>
          <a:prstGeom prst="rect">
            <a:avLst/>
          </a:prstGeom>
        </p:spPr>
      </p:pic>
      <p:pic>
        <p:nvPicPr>
          <p:cNvPr id="10" name="Picture 9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EA689E2C-57AB-65E3-5F85-B48F0E3BE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39" y="736968"/>
            <a:ext cx="3884581" cy="2913436"/>
          </a:xfrm>
          <a:prstGeom prst="rect">
            <a:avLst/>
          </a:prstGeom>
        </p:spPr>
      </p:pic>
      <p:pic>
        <p:nvPicPr>
          <p:cNvPr id="12" name="Picture 11" descr="A graph of power and energy&#10;&#10;Description automatically generated">
            <a:extLst>
              <a:ext uri="{FF2B5EF4-FFF2-40B4-BE49-F238E27FC236}">
                <a16:creationId xmlns:a16="http://schemas.microsoft.com/office/drawing/2014/main" id="{6D8739C9-0B8A-9A9C-12BE-BA7AE40ED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8" y="736968"/>
            <a:ext cx="3884581" cy="2913436"/>
          </a:xfrm>
          <a:prstGeom prst="rect">
            <a:avLst/>
          </a:prstGeom>
        </p:spPr>
      </p:pic>
      <p:pic>
        <p:nvPicPr>
          <p:cNvPr id="14" name="Picture 13" descr="A graph of battery charge&#10;&#10;Description automatically generated">
            <a:extLst>
              <a:ext uri="{FF2B5EF4-FFF2-40B4-BE49-F238E27FC236}">
                <a16:creationId xmlns:a16="http://schemas.microsoft.com/office/drawing/2014/main" id="{468E07BE-306C-7686-7D3E-4C960835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" y="3650404"/>
            <a:ext cx="3884581" cy="2913436"/>
          </a:xfrm>
          <a:prstGeom prst="rect">
            <a:avLst/>
          </a:prstGeom>
        </p:spPr>
      </p:pic>
      <p:pic>
        <p:nvPicPr>
          <p:cNvPr id="16" name="Picture 15" descr="A graph of a battery&#10;&#10;Description automatically generated">
            <a:extLst>
              <a:ext uri="{FF2B5EF4-FFF2-40B4-BE49-F238E27FC236}">
                <a16:creationId xmlns:a16="http://schemas.microsoft.com/office/drawing/2014/main" id="{018445EF-8E89-4446-9ABB-16717D3E7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94" y="3650404"/>
            <a:ext cx="3884581" cy="2913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B99D49-B862-0E01-731E-9D2BDFC6DE1D}"/>
              </a:ext>
            </a:extLst>
          </p:cNvPr>
          <p:cNvSpPr txBox="1"/>
          <p:nvPr/>
        </p:nvSpPr>
        <p:spPr>
          <a:xfrm>
            <a:off x="8375904" y="4800600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Energy Cost saving = $ 40</a:t>
            </a:r>
          </a:p>
        </p:txBody>
      </p:sp>
    </p:spTree>
    <p:extLst>
      <p:ext uri="{BB962C8B-B14F-4D97-AF65-F5344CB8AC3E}">
        <p14:creationId xmlns:p14="http://schemas.microsoft.com/office/powerpoint/2010/main" val="782734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>
                <a:solidFill>
                  <a:srgbClr val="FFFFFF"/>
                </a:solidFill>
                <a:latin typeface="+mj-lt"/>
              </a:rPr>
            </a:br>
            <a:r>
              <a:rPr lang="en-US" sz="36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while </a:t>
                </a:r>
                <a:r>
                  <a:rPr lang="en-US" sz="2000" i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“temporal boundary variables are NOT equal in value for all consecutive time intervals”</a:t>
                </a:r>
                <a:endParaRPr kumimoji="0" lang="en-US" sz="20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lvl="1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</a:t>
                </a: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lvl="2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Exchange temporal boundary variables between consecutive time intervals</a:t>
                </a:r>
                <a:endParaRPr kumimoji="0" lang="en-US" sz="20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C58-41B4-0C23-7E8F-37DF4DA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Appendix and References follow</a:t>
            </a:r>
          </a:p>
        </p:txBody>
      </p:sp>
      <p:pic>
        <p:nvPicPr>
          <p:cNvPr id="5" name="Content Placeholder 4" descr="A clock tower in a snowy city&#10;&#10;Description automatically generated">
            <a:extLst>
              <a:ext uri="{FF2B5EF4-FFF2-40B4-BE49-F238E27FC236}">
                <a16:creationId xmlns:a16="http://schemas.microsoft.com/office/drawing/2014/main" id="{034D91B6-81C4-0334-4217-9FC12A1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70" y="2141883"/>
            <a:ext cx="4287838" cy="4287838"/>
          </a:xfrm>
        </p:spPr>
      </p:pic>
    </p:spTree>
    <p:extLst>
      <p:ext uri="{BB962C8B-B14F-4D97-AF65-F5344CB8AC3E}">
        <p14:creationId xmlns:p14="http://schemas.microsoft.com/office/powerpoint/2010/main" val="127231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will be done? A ‘true’ MP-DOPF using Differential Dynamic Programming </a:t>
            </a:r>
            <a:r>
              <a:rPr lang="en-US" sz="1800"/>
              <a:t>(Currently under formulation, variables not explained here) [3]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870F9D1-5840-E3D8-6584-B8076B7B9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856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Battery State/Control Variables (1/2)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4941" y="2017616"/>
            <a:ext cx="3922118" cy="4673383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1384133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Battery State/Control Variables (2/2)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776" y="1949607"/>
            <a:ext cx="4467360" cy="4561287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32346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BFM and DER State/Control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3130" y="2310001"/>
            <a:ext cx="6825740" cy="4135204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323493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</a:t>
            </a:r>
            <a:r>
              <a:rPr lang="en-US" sz="240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2891" y="1480103"/>
                <a:ext cx="5228537" cy="5368027"/>
              </a:xfrm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1600" b="1"/>
                  <a:t>Components:</a:t>
                </a:r>
                <a:endParaRPr lang="en-US" sz="2000" b="1"/>
              </a:p>
              <a:p>
                <a:pPr lvl="2"/>
                <a:r>
                  <a:rPr lang="en-US" sz="1800" b="1"/>
                  <a:t>Penetration of PVs</a:t>
                </a:r>
                <a:r>
                  <a:rPr lang="en-US" sz="180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10/30%</m:t>
                    </m:r>
                  </m:oMath>
                </a14:m>
                <a:r>
                  <a:rPr lang="en-US" sz="1800"/>
                  <a:t> of the Load Buses in terms of number of buses.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10/30%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/>
              </a:p>
              <a:p>
                <a:pPr lvl="3"/>
                <a:r>
                  <a:rPr lang="en-IN" sz="1800"/>
                  <a:t>For buses with PVs,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/>
                  <a:t> in terms of ratio of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.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44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, 0.44∗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±√(</m:t>
                    </m:r>
                    <m:sSubSup>
                      <m:sSubSup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𝑟𝑎𝑡𝑒𝑑</m:t>
                            </m:r>
                          </m:sub>
                        </m:sSub>
                      </m:sub>
                      <m:sup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1.00</m:t>
                            </m:r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80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𝑅𝑎𝑡𝑒𝑑</m:t>
                            </m:r>
                          </m:sub>
                        </m:sSub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=120%</m:t>
                    </m:r>
                  </m:oMath>
                </a14:m>
                <a:r>
                  <a:rPr lang="en-US" sz="180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𝑅𝑎𝑡𝑒𝑑</m:t>
                        </m:r>
                      </m:sub>
                    </m:sSub>
                  </m:oMath>
                </a14:m>
                <a:endParaRPr lang="en-US" sz="180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2891" y="1480103"/>
                <a:ext cx="5228537" cy="5368027"/>
              </a:xfrm>
              <a:blipFill>
                <a:blip r:embed="rId2"/>
                <a:stretch>
                  <a:fillRect t="-1705" r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732" y="1741359"/>
            <a:ext cx="3173287" cy="1940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94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Battery Variables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F6F3-4C39-173E-F12D-19ACFC90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0916" y="1153572"/>
            <a:ext cx="6347051" cy="5566528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058929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BFM and DER Variables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F6F3-4C39-173E-F12D-19ACFC90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635" y="1058038"/>
            <a:ext cx="5635420" cy="5566528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558927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Grid-level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27" y="68746"/>
            <a:ext cx="8417379" cy="374877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/>
              <a:t>Helpful for clarifying any variable in the optimization formulations.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6C420-3EAF-98D1-C7E8-C9F369249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2311" y="616627"/>
            <a:ext cx="5774739" cy="6068369"/>
          </a:xfrm>
          <a:prstGeom prst="rect">
            <a:avLst/>
          </a:prstGeom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948515457">
                  <a:custGeom>
                    <a:avLst/>
                    <a:gdLst>
                      <a:gd name="connsiteX0" fmla="*/ 0 w 3869445"/>
                      <a:gd name="connsiteY0" fmla="*/ 0 h 4591148"/>
                      <a:gd name="connsiteX1" fmla="*/ 552778 w 3869445"/>
                      <a:gd name="connsiteY1" fmla="*/ 0 h 4591148"/>
                      <a:gd name="connsiteX2" fmla="*/ 1105556 w 3869445"/>
                      <a:gd name="connsiteY2" fmla="*/ 0 h 4591148"/>
                      <a:gd name="connsiteX3" fmla="*/ 1580945 w 3869445"/>
                      <a:gd name="connsiteY3" fmla="*/ 0 h 4591148"/>
                      <a:gd name="connsiteX4" fmla="*/ 2133723 w 3869445"/>
                      <a:gd name="connsiteY4" fmla="*/ 0 h 4591148"/>
                      <a:gd name="connsiteX5" fmla="*/ 2570417 w 3869445"/>
                      <a:gd name="connsiteY5" fmla="*/ 0 h 4591148"/>
                      <a:gd name="connsiteX6" fmla="*/ 3084500 w 3869445"/>
                      <a:gd name="connsiteY6" fmla="*/ 0 h 4591148"/>
                      <a:gd name="connsiteX7" fmla="*/ 3869445 w 3869445"/>
                      <a:gd name="connsiteY7" fmla="*/ 0 h 4591148"/>
                      <a:gd name="connsiteX8" fmla="*/ 3869445 w 3869445"/>
                      <a:gd name="connsiteY8" fmla="*/ 436159 h 4591148"/>
                      <a:gd name="connsiteX9" fmla="*/ 3869445 w 3869445"/>
                      <a:gd name="connsiteY9" fmla="*/ 964141 h 4591148"/>
                      <a:gd name="connsiteX10" fmla="*/ 3869445 w 3869445"/>
                      <a:gd name="connsiteY10" fmla="*/ 1629858 h 4591148"/>
                      <a:gd name="connsiteX11" fmla="*/ 3869445 w 3869445"/>
                      <a:gd name="connsiteY11" fmla="*/ 2111928 h 4591148"/>
                      <a:gd name="connsiteX12" fmla="*/ 3869445 w 3869445"/>
                      <a:gd name="connsiteY12" fmla="*/ 2593999 h 4591148"/>
                      <a:gd name="connsiteX13" fmla="*/ 3869445 w 3869445"/>
                      <a:gd name="connsiteY13" fmla="*/ 3259715 h 4591148"/>
                      <a:gd name="connsiteX14" fmla="*/ 3869445 w 3869445"/>
                      <a:gd name="connsiteY14" fmla="*/ 3741786 h 4591148"/>
                      <a:gd name="connsiteX15" fmla="*/ 3869445 w 3869445"/>
                      <a:gd name="connsiteY15" fmla="*/ 4591148 h 4591148"/>
                      <a:gd name="connsiteX16" fmla="*/ 3355362 w 3869445"/>
                      <a:gd name="connsiteY16" fmla="*/ 4591148 h 4591148"/>
                      <a:gd name="connsiteX17" fmla="*/ 2763889 w 3869445"/>
                      <a:gd name="connsiteY17" fmla="*/ 4591148 h 4591148"/>
                      <a:gd name="connsiteX18" fmla="*/ 2172417 w 3869445"/>
                      <a:gd name="connsiteY18" fmla="*/ 4591148 h 4591148"/>
                      <a:gd name="connsiteX19" fmla="*/ 1658334 w 3869445"/>
                      <a:gd name="connsiteY19" fmla="*/ 4591148 h 4591148"/>
                      <a:gd name="connsiteX20" fmla="*/ 1028167 w 3869445"/>
                      <a:gd name="connsiteY20" fmla="*/ 4591148 h 4591148"/>
                      <a:gd name="connsiteX21" fmla="*/ 514083 w 3869445"/>
                      <a:gd name="connsiteY21" fmla="*/ 4591148 h 4591148"/>
                      <a:gd name="connsiteX22" fmla="*/ 0 w 3869445"/>
                      <a:gd name="connsiteY22" fmla="*/ 4591148 h 4591148"/>
                      <a:gd name="connsiteX23" fmla="*/ 0 w 3869445"/>
                      <a:gd name="connsiteY23" fmla="*/ 4063166 h 4591148"/>
                      <a:gd name="connsiteX24" fmla="*/ 0 w 3869445"/>
                      <a:gd name="connsiteY24" fmla="*/ 3581095 h 4591148"/>
                      <a:gd name="connsiteX25" fmla="*/ 0 w 3869445"/>
                      <a:gd name="connsiteY25" fmla="*/ 3053113 h 4591148"/>
                      <a:gd name="connsiteX26" fmla="*/ 0 w 3869445"/>
                      <a:gd name="connsiteY26" fmla="*/ 2387397 h 4591148"/>
                      <a:gd name="connsiteX27" fmla="*/ 0 w 3869445"/>
                      <a:gd name="connsiteY27" fmla="*/ 1859415 h 4591148"/>
                      <a:gd name="connsiteX28" fmla="*/ 0 w 3869445"/>
                      <a:gd name="connsiteY28" fmla="*/ 1377344 h 4591148"/>
                      <a:gd name="connsiteX29" fmla="*/ 0 w 3869445"/>
                      <a:gd name="connsiteY29" fmla="*/ 941185 h 4591148"/>
                      <a:gd name="connsiteX30" fmla="*/ 0 w 3869445"/>
                      <a:gd name="connsiteY30" fmla="*/ 0 h 4591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869445" h="4591148" fill="none" extrusionOk="0">
                        <a:moveTo>
                          <a:pt x="0" y="0"/>
                        </a:moveTo>
                        <a:cubicBezTo>
                          <a:pt x="119811" y="-1537"/>
                          <a:pt x="358581" y="8573"/>
                          <a:pt x="552778" y="0"/>
                        </a:cubicBezTo>
                        <a:cubicBezTo>
                          <a:pt x="746975" y="-8573"/>
                          <a:pt x="878007" y="58068"/>
                          <a:pt x="1105556" y="0"/>
                        </a:cubicBezTo>
                        <a:cubicBezTo>
                          <a:pt x="1333105" y="-58068"/>
                          <a:pt x="1400331" y="43337"/>
                          <a:pt x="1580945" y="0"/>
                        </a:cubicBezTo>
                        <a:cubicBezTo>
                          <a:pt x="1761559" y="-43337"/>
                          <a:pt x="1985899" y="31426"/>
                          <a:pt x="2133723" y="0"/>
                        </a:cubicBezTo>
                        <a:cubicBezTo>
                          <a:pt x="2281547" y="-31426"/>
                          <a:pt x="2363867" y="35483"/>
                          <a:pt x="2570417" y="0"/>
                        </a:cubicBezTo>
                        <a:cubicBezTo>
                          <a:pt x="2776967" y="-35483"/>
                          <a:pt x="2874218" y="18269"/>
                          <a:pt x="3084500" y="0"/>
                        </a:cubicBezTo>
                        <a:cubicBezTo>
                          <a:pt x="3294782" y="-18269"/>
                          <a:pt x="3701823" y="90946"/>
                          <a:pt x="3869445" y="0"/>
                        </a:cubicBezTo>
                        <a:cubicBezTo>
                          <a:pt x="3894827" y="173014"/>
                          <a:pt x="3852052" y="259032"/>
                          <a:pt x="3869445" y="436159"/>
                        </a:cubicBezTo>
                        <a:cubicBezTo>
                          <a:pt x="3886838" y="613286"/>
                          <a:pt x="3849319" y="803009"/>
                          <a:pt x="3869445" y="964141"/>
                        </a:cubicBezTo>
                        <a:cubicBezTo>
                          <a:pt x="3889571" y="1125273"/>
                          <a:pt x="3834262" y="1467797"/>
                          <a:pt x="3869445" y="1629858"/>
                        </a:cubicBezTo>
                        <a:cubicBezTo>
                          <a:pt x="3904628" y="1791919"/>
                          <a:pt x="3816889" y="1908224"/>
                          <a:pt x="3869445" y="2111928"/>
                        </a:cubicBezTo>
                        <a:cubicBezTo>
                          <a:pt x="3922001" y="2315632"/>
                          <a:pt x="3859774" y="2425267"/>
                          <a:pt x="3869445" y="2593999"/>
                        </a:cubicBezTo>
                        <a:cubicBezTo>
                          <a:pt x="3879116" y="2762731"/>
                          <a:pt x="3838403" y="3109385"/>
                          <a:pt x="3869445" y="3259715"/>
                        </a:cubicBezTo>
                        <a:cubicBezTo>
                          <a:pt x="3900487" y="3410045"/>
                          <a:pt x="3838843" y="3507015"/>
                          <a:pt x="3869445" y="3741786"/>
                        </a:cubicBezTo>
                        <a:cubicBezTo>
                          <a:pt x="3900047" y="3976557"/>
                          <a:pt x="3863146" y="4246724"/>
                          <a:pt x="3869445" y="4591148"/>
                        </a:cubicBezTo>
                        <a:cubicBezTo>
                          <a:pt x="3685746" y="4647971"/>
                          <a:pt x="3563503" y="4539209"/>
                          <a:pt x="3355362" y="4591148"/>
                        </a:cubicBezTo>
                        <a:cubicBezTo>
                          <a:pt x="3147221" y="4643087"/>
                          <a:pt x="3047756" y="4546598"/>
                          <a:pt x="2763889" y="4591148"/>
                        </a:cubicBezTo>
                        <a:cubicBezTo>
                          <a:pt x="2480022" y="4635698"/>
                          <a:pt x="2449602" y="4566703"/>
                          <a:pt x="2172417" y="4591148"/>
                        </a:cubicBezTo>
                        <a:cubicBezTo>
                          <a:pt x="1895232" y="4615593"/>
                          <a:pt x="1786091" y="4551456"/>
                          <a:pt x="1658334" y="4591148"/>
                        </a:cubicBezTo>
                        <a:cubicBezTo>
                          <a:pt x="1530577" y="4630840"/>
                          <a:pt x="1197579" y="4554334"/>
                          <a:pt x="1028167" y="4591148"/>
                        </a:cubicBezTo>
                        <a:cubicBezTo>
                          <a:pt x="858755" y="4627962"/>
                          <a:pt x="631650" y="4558608"/>
                          <a:pt x="514083" y="4591148"/>
                        </a:cubicBezTo>
                        <a:cubicBezTo>
                          <a:pt x="396516" y="4623688"/>
                          <a:pt x="209855" y="4580330"/>
                          <a:pt x="0" y="4591148"/>
                        </a:cubicBezTo>
                        <a:cubicBezTo>
                          <a:pt x="-39457" y="4364073"/>
                          <a:pt x="57424" y="4241005"/>
                          <a:pt x="0" y="4063166"/>
                        </a:cubicBezTo>
                        <a:cubicBezTo>
                          <a:pt x="-57424" y="3885327"/>
                          <a:pt x="43952" y="3713477"/>
                          <a:pt x="0" y="3581095"/>
                        </a:cubicBezTo>
                        <a:cubicBezTo>
                          <a:pt x="-43952" y="3448713"/>
                          <a:pt x="62644" y="3182494"/>
                          <a:pt x="0" y="3053113"/>
                        </a:cubicBezTo>
                        <a:cubicBezTo>
                          <a:pt x="-62644" y="2923732"/>
                          <a:pt x="48236" y="2668195"/>
                          <a:pt x="0" y="2387397"/>
                        </a:cubicBezTo>
                        <a:cubicBezTo>
                          <a:pt x="-48236" y="2106599"/>
                          <a:pt x="45242" y="2003119"/>
                          <a:pt x="0" y="1859415"/>
                        </a:cubicBezTo>
                        <a:cubicBezTo>
                          <a:pt x="-45242" y="1715711"/>
                          <a:pt x="17798" y="1616676"/>
                          <a:pt x="0" y="1377344"/>
                        </a:cubicBezTo>
                        <a:cubicBezTo>
                          <a:pt x="-17798" y="1138012"/>
                          <a:pt x="21326" y="1129059"/>
                          <a:pt x="0" y="941185"/>
                        </a:cubicBezTo>
                        <a:cubicBezTo>
                          <a:pt x="-21326" y="753311"/>
                          <a:pt x="73779" y="337206"/>
                          <a:pt x="0" y="0"/>
                        </a:cubicBezTo>
                        <a:close/>
                      </a:path>
                      <a:path w="3869445" h="4591148" stroke="0" extrusionOk="0">
                        <a:moveTo>
                          <a:pt x="0" y="0"/>
                        </a:moveTo>
                        <a:cubicBezTo>
                          <a:pt x="160319" y="-17010"/>
                          <a:pt x="346433" y="5468"/>
                          <a:pt x="552778" y="0"/>
                        </a:cubicBezTo>
                        <a:cubicBezTo>
                          <a:pt x="759123" y="-5468"/>
                          <a:pt x="857656" y="24329"/>
                          <a:pt x="989472" y="0"/>
                        </a:cubicBezTo>
                        <a:cubicBezTo>
                          <a:pt x="1121288" y="-24329"/>
                          <a:pt x="1339136" y="38644"/>
                          <a:pt x="1464861" y="0"/>
                        </a:cubicBezTo>
                        <a:cubicBezTo>
                          <a:pt x="1590586" y="-38644"/>
                          <a:pt x="1832986" y="59026"/>
                          <a:pt x="2095028" y="0"/>
                        </a:cubicBezTo>
                        <a:cubicBezTo>
                          <a:pt x="2357070" y="-59026"/>
                          <a:pt x="2433996" y="8500"/>
                          <a:pt x="2647806" y="0"/>
                        </a:cubicBezTo>
                        <a:cubicBezTo>
                          <a:pt x="2861616" y="-8500"/>
                          <a:pt x="2960893" y="1240"/>
                          <a:pt x="3161889" y="0"/>
                        </a:cubicBezTo>
                        <a:cubicBezTo>
                          <a:pt x="3362885" y="-1240"/>
                          <a:pt x="3717585" y="16050"/>
                          <a:pt x="3869445" y="0"/>
                        </a:cubicBezTo>
                        <a:cubicBezTo>
                          <a:pt x="3910095" y="217505"/>
                          <a:pt x="3867322" y="292197"/>
                          <a:pt x="3869445" y="527982"/>
                        </a:cubicBezTo>
                        <a:cubicBezTo>
                          <a:pt x="3871568" y="763767"/>
                          <a:pt x="3863286" y="781499"/>
                          <a:pt x="3869445" y="964141"/>
                        </a:cubicBezTo>
                        <a:cubicBezTo>
                          <a:pt x="3875604" y="1146783"/>
                          <a:pt x="3833159" y="1261715"/>
                          <a:pt x="3869445" y="1446212"/>
                        </a:cubicBezTo>
                        <a:cubicBezTo>
                          <a:pt x="3905731" y="1630709"/>
                          <a:pt x="3845825" y="1775357"/>
                          <a:pt x="3869445" y="1882371"/>
                        </a:cubicBezTo>
                        <a:cubicBezTo>
                          <a:pt x="3893065" y="1989385"/>
                          <a:pt x="3820111" y="2207514"/>
                          <a:pt x="3869445" y="2318530"/>
                        </a:cubicBezTo>
                        <a:cubicBezTo>
                          <a:pt x="3918779" y="2429546"/>
                          <a:pt x="3846146" y="2611337"/>
                          <a:pt x="3869445" y="2892423"/>
                        </a:cubicBezTo>
                        <a:cubicBezTo>
                          <a:pt x="3892744" y="3173509"/>
                          <a:pt x="3842282" y="3334449"/>
                          <a:pt x="3869445" y="3558140"/>
                        </a:cubicBezTo>
                        <a:cubicBezTo>
                          <a:pt x="3896608" y="3781831"/>
                          <a:pt x="3838920" y="3777155"/>
                          <a:pt x="3869445" y="3994299"/>
                        </a:cubicBezTo>
                        <a:cubicBezTo>
                          <a:pt x="3899970" y="4211443"/>
                          <a:pt x="3865808" y="4317601"/>
                          <a:pt x="3869445" y="4591148"/>
                        </a:cubicBezTo>
                        <a:cubicBezTo>
                          <a:pt x="3755423" y="4635691"/>
                          <a:pt x="3629675" y="4554113"/>
                          <a:pt x="3432750" y="4591148"/>
                        </a:cubicBezTo>
                        <a:cubicBezTo>
                          <a:pt x="3235825" y="4628183"/>
                          <a:pt x="3111223" y="4554330"/>
                          <a:pt x="2918667" y="4591148"/>
                        </a:cubicBezTo>
                        <a:cubicBezTo>
                          <a:pt x="2726111" y="4627966"/>
                          <a:pt x="2615166" y="4590428"/>
                          <a:pt x="2327195" y="4591148"/>
                        </a:cubicBezTo>
                        <a:cubicBezTo>
                          <a:pt x="2039224" y="4591868"/>
                          <a:pt x="1923091" y="4575303"/>
                          <a:pt x="1774417" y="4591148"/>
                        </a:cubicBezTo>
                        <a:cubicBezTo>
                          <a:pt x="1625743" y="4606993"/>
                          <a:pt x="1312672" y="4584955"/>
                          <a:pt x="1182945" y="4591148"/>
                        </a:cubicBezTo>
                        <a:cubicBezTo>
                          <a:pt x="1053218" y="4597341"/>
                          <a:pt x="853044" y="4531395"/>
                          <a:pt x="668861" y="4591148"/>
                        </a:cubicBezTo>
                        <a:cubicBezTo>
                          <a:pt x="484678" y="4650901"/>
                          <a:pt x="187628" y="4527430"/>
                          <a:pt x="0" y="4591148"/>
                        </a:cubicBezTo>
                        <a:cubicBezTo>
                          <a:pt x="-31268" y="4457483"/>
                          <a:pt x="50543" y="4290479"/>
                          <a:pt x="0" y="4154989"/>
                        </a:cubicBezTo>
                        <a:cubicBezTo>
                          <a:pt x="-50543" y="4019499"/>
                          <a:pt x="29971" y="3899444"/>
                          <a:pt x="0" y="3672918"/>
                        </a:cubicBezTo>
                        <a:cubicBezTo>
                          <a:pt x="-29971" y="3446392"/>
                          <a:pt x="54228" y="3331128"/>
                          <a:pt x="0" y="3190848"/>
                        </a:cubicBezTo>
                        <a:cubicBezTo>
                          <a:pt x="-54228" y="3050568"/>
                          <a:pt x="49351" y="2844712"/>
                          <a:pt x="0" y="2525131"/>
                        </a:cubicBezTo>
                        <a:cubicBezTo>
                          <a:pt x="-49351" y="2205550"/>
                          <a:pt x="21984" y="2207681"/>
                          <a:pt x="0" y="1951238"/>
                        </a:cubicBezTo>
                        <a:cubicBezTo>
                          <a:pt x="-21984" y="1694795"/>
                          <a:pt x="20984" y="1604771"/>
                          <a:pt x="0" y="1423256"/>
                        </a:cubicBezTo>
                        <a:cubicBezTo>
                          <a:pt x="-20984" y="1241741"/>
                          <a:pt x="21807" y="1103209"/>
                          <a:pt x="0" y="941185"/>
                        </a:cubicBezTo>
                        <a:cubicBezTo>
                          <a:pt x="-21807" y="779161"/>
                          <a:pt x="68751" y="4569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5884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91" y="1198418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 Branch Flow Model and DER variables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27" y="68746"/>
            <a:ext cx="8417379" cy="374877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/>
              <a:t>Helpful for clarifying any variable in the optimization formulations.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A4ED9-5211-8A47-04EC-CB440B17E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666" y="566637"/>
            <a:ext cx="6244879" cy="6168349"/>
          </a:xfrm>
          <a:prstGeom prst="rect">
            <a:avLst/>
          </a:pr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015877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Mixed-Integer Non-linear Optimization Problem (in built-complementarity, but harder to solve)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260" y="1949607"/>
            <a:ext cx="4512295" cy="4800698"/>
          </a:xfrm>
          <a:custGeom>
            <a:avLst/>
            <a:gdLst>
              <a:gd name="connsiteX0" fmla="*/ 0 w 4512295"/>
              <a:gd name="connsiteY0" fmla="*/ 0 h 4800698"/>
              <a:gd name="connsiteX1" fmla="*/ 428668 w 4512295"/>
              <a:gd name="connsiteY1" fmla="*/ 0 h 4800698"/>
              <a:gd name="connsiteX2" fmla="*/ 1037828 w 4512295"/>
              <a:gd name="connsiteY2" fmla="*/ 0 h 4800698"/>
              <a:gd name="connsiteX3" fmla="*/ 1466496 w 4512295"/>
              <a:gd name="connsiteY3" fmla="*/ 0 h 4800698"/>
              <a:gd name="connsiteX4" fmla="*/ 2120779 w 4512295"/>
              <a:gd name="connsiteY4" fmla="*/ 0 h 4800698"/>
              <a:gd name="connsiteX5" fmla="*/ 2594570 w 4512295"/>
              <a:gd name="connsiteY5" fmla="*/ 0 h 4800698"/>
              <a:gd name="connsiteX6" fmla="*/ 3068361 w 4512295"/>
              <a:gd name="connsiteY6" fmla="*/ 0 h 4800698"/>
              <a:gd name="connsiteX7" fmla="*/ 3542152 w 4512295"/>
              <a:gd name="connsiteY7" fmla="*/ 0 h 4800698"/>
              <a:gd name="connsiteX8" fmla="*/ 4015943 w 4512295"/>
              <a:gd name="connsiteY8" fmla="*/ 0 h 4800698"/>
              <a:gd name="connsiteX9" fmla="*/ 4512295 w 4512295"/>
              <a:gd name="connsiteY9" fmla="*/ 0 h 4800698"/>
              <a:gd name="connsiteX10" fmla="*/ 4512295 w 4512295"/>
              <a:gd name="connsiteY10" fmla="*/ 629425 h 4800698"/>
              <a:gd name="connsiteX11" fmla="*/ 4512295 w 4512295"/>
              <a:gd name="connsiteY11" fmla="*/ 1210843 h 4800698"/>
              <a:gd name="connsiteX12" fmla="*/ 4512295 w 4512295"/>
              <a:gd name="connsiteY12" fmla="*/ 1792261 h 4800698"/>
              <a:gd name="connsiteX13" fmla="*/ 4512295 w 4512295"/>
              <a:gd name="connsiteY13" fmla="*/ 2325671 h 4800698"/>
              <a:gd name="connsiteX14" fmla="*/ 4512295 w 4512295"/>
              <a:gd name="connsiteY14" fmla="*/ 2859082 h 4800698"/>
              <a:gd name="connsiteX15" fmla="*/ 4512295 w 4512295"/>
              <a:gd name="connsiteY15" fmla="*/ 3440500 h 4800698"/>
              <a:gd name="connsiteX16" fmla="*/ 4512295 w 4512295"/>
              <a:gd name="connsiteY16" fmla="*/ 3829890 h 4800698"/>
              <a:gd name="connsiteX17" fmla="*/ 4512295 w 4512295"/>
              <a:gd name="connsiteY17" fmla="*/ 4267287 h 4800698"/>
              <a:gd name="connsiteX18" fmla="*/ 4512295 w 4512295"/>
              <a:gd name="connsiteY18" fmla="*/ 4800698 h 4800698"/>
              <a:gd name="connsiteX19" fmla="*/ 3858012 w 4512295"/>
              <a:gd name="connsiteY19" fmla="*/ 4800698 h 4800698"/>
              <a:gd name="connsiteX20" fmla="*/ 3248852 w 4512295"/>
              <a:gd name="connsiteY20" fmla="*/ 4800698 h 4800698"/>
              <a:gd name="connsiteX21" fmla="*/ 2639693 w 4512295"/>
              <a:gd name="connsiteY21" fmla="*/ 4800698 h 4800698"/>
              <a:gd name="connsiteX22" fmla="*/ 2120779 w 4512295"/>
              <a:gd name="connsiteY22" fmla="*/ 4800698 h 4800698"/>
              <a:gd name="connsiteX23" fmla="*/ 1646988 w 4512295"/>
              <a:gd name="connsiteY23" fmla="*/ 4800698 h 4800698"/>
              <a:gd name="connsiteX24" fmla="*/ 1037828 w 4512295"/>
              <a:gd name="connsiteY24" fmla="*/ 4800698 h 4800698"/>
              <a:gd name="connsiteX25" fmla="*/ 0 w 4512295"/>
              <a:gd name="connsiteY25" fmla="*/ 4800698 h 4800698"/>
              <a:gd name="connsiteX26" fmla="*/ 0 w 4512295"/>
              <a:gd name="connsiteY26" fmla="*/ 4363301 h 4800698"/>
              <a:gd name="connsiteX27" fmla="*/ 0 w 4512295"/>
              <a:gd name="connsiteY27" fmla="*/ 3733876 h 4800698"/>
              <a:gd name="connsiteX28" fmla="*/ 0 w 4512295"/>
              <a:gd name="connsiteY28" fmla="*/ 3200465 h 4800698"/>
              <a:gd name="connsiteX29" fmla="*/ 0 w 4512295"/>
              <a:gd name="connsiteY29" fmla="*/ 2571040 h 4800698"/>
              <a:gd name="connsiteX30" fmla="*/ 0 w 4512295"/>
              <a:gd name="connsiteY30" fmla="*/ 2085637 h 4800698"/>
              <a:gd name="connsiteX31" fmla="*/ 0 w 4512295"/>
              <a:gd name="connsiteY31" fmla="*/ 1456212 h 4800698"/>
              <a:gd name="connsiteX32" fmla="*/ 0 w 4512295"/>
              <a:gd name="connsiteY32" fmla="*/ 1066822 h 4800698"/>
              <a:gd name="connsiteX33" fmla="*/ 0 w 4512295"/>
              <a:gd name="connsiteY33" fmla="*/ 485404 h 4800698"/>
              <a:gd name="connsiteX34" fmla="*/ 0 w 4512295"/>
              <a:gd name="connsiteY34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12295" h="4800698" fill="none" extrusionOk="0">
                <a:moveTo>
                  <a:pt x="0" y="0"/>
                </a:moveTo>
                <a:cubicBezTo>
                  <a:pt x="88446" y="-22446"/>
                  <a:pt x="267570" y="10466"/>
                  <a:pt x="428668" y="0"/>
                </a:cubicBezTo>
                <a:cubicBezTo>
                  <a:pt x="589766" y="-10466"/>
                  <a:pt x="782468" y="20939"/>
                  <a:pt x="1037828" y="0"/>
                </a:cubicBezTo>
                <a:cubicBezTo>
                  <a:pt x="1293188" y="-20939"/>
                  <a:pt x="1363925" y="22385"/>
                  <a:pt x="1466496" y="0"/>
                </a:cubicBezTo>
                <a:cubicBezTo>
                  <a:pt x="1569067" y="-22385"/>
                  <a:pt x="1878888" y="75077"/>
                  <a:pt x="2120779" y="0"/>
                </a:cubicBezTo>
                <a:cubicBezTo>
                  <a:pt x="2362670" y="-75077"/>
                  <a:pt x="2426457" y="41718"/>
                  <a:pt x="2594570" y="0"/>
                </a:cubicBezTo>
                <a:cubicBezTo>
                  <a:pt x="2762683" y="-41718"/>
                  <a:pt x="2917612" y="40261"/>
                  <a:pt x="3068361" y="0"/>
                </a:cubicBezTo>
                <a:cubicBezTo>
                  <a:pt x="3219110" y="-40261"/>
                  <a:pt x="3369905" y="14736"/>
                  <a:pt x="3542152" y="0"/>
                </a:cubicBezTo>
                <a:cubicBezTo>
                  <a:pt x="3714399" y="-14736"/>
                  <a:pt x="3897564" y="39375"/>
                  <a:pt x="4015943" y="0"/>
                </a:cubicBezTo>
                <a:cubicBezTo>
                  <a:pt x="4134322" y="-39375"/>
                  <a:pt x="4269875" y="24011"/>
                  <a:pt x="4512295" y="0"/>
                </a:cubicBezTo>
                <a:cubicBezTo>
                  <a:pt x="4538838" y="314475"/>
                  <a:pt x="4442508" y="369221"/>
                  <a:pt x="4512295" y="629425"/>
                </a:cubicBezTo>
                <a:cubicBezTo>
                  <a:pt x="4582082" y="889629"/>
                  <a:pt x="4474901" y="1001491"/>
                  <a:pt x="4512295" y="1210843"/>
                </a:cubicBezTo>
                <a:cubicBezTo>
                  <a:pt x="4549689" y="1420195"/>
                  <a:pt x="4448217" y="1653737"/>
                  <a:pt x="4512295" y="1792261"/>
                </a:cubicBezTo>
                <a:cubicBezTo>
                  <a:pt x="4576373" y="1930785"/>
                  <a:pt x="4496863" y="2158538"/>
                  <a:pt x="4512295" y="2325671"/>
                </a:cubicBezTo>
                <a:cubicBezTo>
                  <a:pt x="4527727" y="2492804"/>
                  <a:pt x="4465293" y="2715439"/>
                  <a:pt x="4512295" y="2859082"/>
                </a:cubicBezTo>
                <a:cubicBezTo>
                  <a:pt x="4559297" y="3002725"/>
                  <a:pt x="4487510" y="3243901"/>
                  <a:pt x="4512295" y="3440500"/>
                </a:cubicBezTo>
                <a:cubicBezTo>
                  <a:pt x="4537080" y="3637099"/>
                  <a:pt x="4506573" y="3701956"/>
                  <a:pt x="4512295" y="3829890"/>
                </a:cubicBezTo>
                <a:cubicBezTo>
                  <a:pt x="4518017" y="3957824"/>
                  <a:pt x="4478329" y="4076968"/>
                  <a:pt x="4512295" y="4267287"/>
                </a:cubicBezTo>
                <a:cubicBezTo>
                  <a:pt x="4546261" y="4457606"/>
                  <a:pt x="4509667" y="4671895"/>
                  <a:pt x="4512295" y="4800698"/>
                </a:cubicBezTo>
                <a:cubicBezTo>
                  <a:pt x="4270931" y="4822996"/>
                  <a:pt x="4073318" y="4768050"/>
                  <a:pt x="3858012" y="4800698"/>
                </a:cubicBezTo>
                <a:cubicBezTo>
                  <a:pt x="3642706" y="4833346"/>
                  <a:pt x="3526139" y="4766903"/>
                  <a:pt x="3248852" y="4800698"/>
                </a:cubicBezTo>
                <a:cubicBezTo>
                  <a:pt x="2971565" y="4834493"/>
                  <a:pt x="2930419" y="4783137"/>
                  <a:pt x="2639693" y="4800698"/>
                </a:cubicBezTo>
                <a:cubicBezTo>
                  <a:pt x="2348967" y="4818259"/>
                  <a:pt x="2294204" y="4756591"/>
                  <a:pt x="2120779" y="4800698"/>
                </a:cubicBezTo>
                <a:cubicBezTo>
                  <a:pt x="1947354" y="4844805"/>
                  <a:pt x="1743140" y="4768868"/>
                  <a:pt x="1646988" y="4800698"/>
                </a:cubicBezTo>
                <a:cubicBezTo>
                  <a:pt x="1550836" y="4832528"/>
                  <a:pt x="1236271" y="4737990"/>
                  <a:pt x="1037828" y="4800698"/>
                </a:cubicBezTo>
                <a:cubicBezTo>
                  <a:pt x="839385" y="4863406"/>
                  <a:pt x="435137" y="4729794"/>
                  <a:pt x="0" y="4800698"/>
                </a:cubicBezTo>
                <a:cubicBezTo>
                  <a:pt x="-43184" y="4706765"/>
                  <a:pt x="42171" y="4530601"/>
                  <a:pt x="0" y="4363301"/>
                </a:cubicBezTo>
                <a:cubicBezTo>
                  <a:pt x="-42171" y="4196001"/>
                  <a:pt x="41919" y="3974924"/>
                  <a:pt x="0" y="3733876"/>
                </a:cubicBezTo>
                <a:cubicBezTo>
                  <a:pt x="-41919" y="3492829"/>
                  <a:pt x="42576" y="3407943"/>
                  <a:pt x="0" y="3200465"/>
                </a:cubicBezTo>
                <a:cubicBezTo>
                  <a:pt x="-42576" y="2992987"/>
                  <a:pt x="51357" y="2767002"/>
                  <a:pt x="0" y="2571040"/>
                </a:cubicBezTo>
                <a:cubicBezTo>
                  <a:pt x="-51357" y="2375079"/>
                  <a:pt x="47871" y="2316434"/>
                  <a:pt x="0" y="2085637"/>
                </a:cubicBezTo>
                <a:cubicBezTo>
                  <a:pt x="-47871" y="1854840"/>
                  <a:pt x="31049" y="1613116"/>
                  <a:pt x="0" y="1456212"/>
                </a:cubicBezTo>
                <a:cubicBezTo>
                  <a:pt x="-31049" y="1299309"/>
                  <a:pt x="29372" y="1147269"/>
                  <a:pt x="0" y="1066822"/>
                </a:cubicBezTo>
                <a:cubicBezTo>
                  <a:pt x="-29372" y="986375"/>
                  <a:pt x="51617" y="693234"/>
                  <a:pt x="0" y="485404"/>
                </a:cubicBezTo>
                <a:cubicBezTo>
                  <a:pt x="-51617" y="277574"/>
                  <a:pt x="6027" y="152679"/>
                  <a:pt x="0" y="0"/>
                </a:cubicBezTo>
                <a:close/>
              </a:path>
              <a:path w="4512295" h="4800698" stroke="0" extrusionOk="0">
                <a:moveTo>
                  <a:pt x="0" y="0"/>
                </a:moveTo>
                <a:cubicBezTo>
                  <a:pt x="187431" y="-53579"/>
                  <a:pt x="346085" y="55723"/>
                  <a:pt x="473791" y="0"/>
                </a:cubicBezTo>
                <a:cubicBezTo>
                  <a:pt x="601497" y="-55723"/>
                  <a:pt x="802021" y="34688"/>
                  <a:pt x="1082951" y="0"/>
                </a:cubicBezTo>
                <a:cubicBezTo>
                  <a:pt x="1363881" y="-34688"/>
                  <a:pt x="1562716" y="69524"/>
                  <a:pt x="1692111" y="0"/>
                </a:cubicBezTo>
                <a:cubicBezTo>
                  <a:pt x="1821506" y="-69524"/>
                  <a:pt x="1989575" y="46507"/>
                  <a:pt x="2120779" y="0"/>
                </a:cubicBezTo>
                <a:cubicBezTo>
                  <a:pt x="2251983" y="-46507"/>
                  <a:pt x="2449659" y="28543"/>
                  <a:pt x="2594570" y="0"/>
                </a:cubicBezTo>
                <a:cubicBezTo>
                  <a:pt x="2739481" y="-28543"/>
                  <a:pt x="2892732" y="29469"/>
                  <a:pt x="3023238" y="0"/>
                </a:cubicBezTo>
                <a:cubicBezTo>
                  <a:pt x="3153744" y="-29469"/>
                  <a:pt x="3481418" y="59403"/>
                  <a:pt x="3632397" y="0"/>
                </a:cubicBezTo>
                <a:cubicBezTo>
                  <a:pt x="3783376" y="-59403"/>
                  <a:pt x="4183801" y="96373"/>
                  <a:pt x="4512295" y="0"/>
                </a:cubicBezTo>
                <a:cubicBezTo>
                  <a:pt x="4522608" y="292784"/>
                  <a:pt x="4437368" y="365390"/>
                  <a:pt x="4512295" y="629425"/>
                </a:cubicBezTo>
                <a:cubicBezTo>
                  <a:pt x="4587222" y="893460"/>
                  <a:pt x="4502729" y="827926"/>
                  <a:pt x="4512295" y="1018815"/>
                </a:cubicBezTo>
                <a:cubicBezTo>
                  <a:pt x="4521861" y="1209704"/>
                  <a:pt x="4496539" y="1348662"/>
                  <a:pt x="4512295" y="1456212"/>
                </a:cubicBezTo>
                <a:cubicBezTo>
                  <a:pt x="4528051" y="1563762"/>
                  <a:pt x="4468792" y="1759955"/>
                  <a:pt x="4512295" y="2037630"/>
                </a:cubicBezTo>
                <a:cubicBezTo>
                  <a:pt x="4555798" y="2315305"/>
                  <a:pt x="4482967" y="2415631"/>
                  <a:pt x="4512295" y="2523034"/>
                </a:cubicBezTo>
                <a:cubicBezTo>
                  <a:pt x="4541623" y="2630437"/>
                  <a:pt x="4457628" y="2821535"/>
                  <a:pt x="4512295" y="3104451"/>
                </a:cubicBezTo>
                <a:cubicBezTo>
                  <a:pt x="4566962" y="3387367"/>
                  <a:pt x="4496539" y="3531005"/>
                  <a:pt x="4512295" y="3733876"/>
                </a:cubicBezTo>
                <a:cubicBezTo>
                  <a:pt x="4528051" y="3936748"/>
                  <a:pt x="4474723" y="4021512"/>
                  <a:pt x="4512295" y="4123266"/>
                </a:cubicBezTo>
                <a:cubicBezTo>
                  <a:pt x="4549867" y="4225020"/>
                  <a:pt x="4501627" y="4577681"/>
                  <a:pt x="4512295" y="4800698"/>
                </a:cubicBezTo>
                <a:cubicBezTo>
                  <a:pt x="4215874" y="4847468"/>
                  <a:pt x="4153784" y="4796586"/>
                  <a:pt x="3903135" y="4800698"/>
                </a:cubicBezTo>
                <a:cubicBezTo>
                  <a:pt x="3652486" y="4804810"/>
                  <a:pt x="3483667" y="4760514"/>
                  <a:pt x="3339098" y="4800698"/>
                </a:cubicBezTo>
                <a:cubicBezTo>
                  <a:pt x="3194529" y="4840882"/>
                  <a:pt x="2925776" y="4746289"/>
                  <a:pt x="2775061" y="4800698"/>
                </a:cubicBezTo>
                <a:cubicBezTo>
                  <a:pt x="2624346" y="4855107"/>
                  <a:pt x="2485568" y="4756108"/>
                  <a:pt x="2346393" y="4800698"/>
                </a:cubicBezTo>
                <a:cubicBezTo>
                  <a:pt x="2207218" y="4845288"/>
                  <a:pt x="2053582" y="4762570"/>
                  <a:pt x="1827479" y="4800698"/>
                </a:cubicBezTo>
                <a:cubicBezTo>
                  <a:pt x="1601376" y="4838826"/>
                  <a:pt x="1524188" y="4777673"/>
                  <a:pt x="1263443" y="4800698"/>
                </a:cubicBezTo>
                <a:cubicBezTo>
                  <a:pt x="1002698" y="4823723"/>
                  <a:pt x="798257" y="4759347"/>
                  <a:pt x="609160" y="4800698"/>
                </a:cubicBezTo>
                <a:cubicBezTo>
                  <a:pt x="420063" y="4842049"/>
                  <a:pt x="123159" y="4784530"/>
                  <a:pt x="0" y="4800698"/>
                </a:cubicBezTo>
                <a:cubicBezTo>
                  <a:pt x="-21511" y="4588998"/>
                  <a:pt x="45723" y="4472977"/>
                  <a:pt x="0" y="4267287"/>
                </a:cubicBezTo>
                <a:cubicBezTo>
                  <a:pt x="-45723" y="4061597"/>
                  <a:pt x="20120" y="3910675"/>
                  <a:pt x="0" y="3733876"/>
                </a:cubicBezTo>
                <a:cubicBezTo>
                  <a:pt x="-20120" y="3557077"/>
                  <a:pt x="39724" y="3382069"/>
                  <a:pt x="0" y="3248472"/>
                </a:cubicBezTo>
                <a:cubicBezTo>
                  <a:pt x="-39724" y="3114875"/>
                  <a:pt x="37951" y="2829293"/>
                  <a:pt x="0" y="2715061"/>
                </a:cubicBezTo>
                <a:cubicBezTo>
                  <a:pt x="-37951" y="2600829"/>
                  <a:pt x="25493" y="2341746"/>
                  <a:pt x="0" y="2085637"/>
                </a:cubicBezTo>
                <a:cubicBezTo>
                  <a:pt x="-25493" y="1829528"/>
                  <a:pt x="52281" y="1704679"/>
                  <a:pt x="0" y="1552226"/>
                </a:cubicBezTo>
                <a:cubicBezTo>
                  <a:pt x="-52281" y="1399773"/>
                  <a:pt x="43462" y="1353532"/>
                  <a:pt x="0" y="1162836"/>
                </a:cubicBezTo>
                <a:cubicBezTo>
                  <a:pt x="-43462" y="972140"/>
                  <a:pt x="53940" y="848129"/>
                  <a:pt x="0" y="677432"/>
                </a:cubicBezTo>
                <a:cubicBezTo>
                  <a:pt x="-53940" y="506735"/>
                  <a:pt x="43193" y="135881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346878" cy="433115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73950" y="5646593"/>
            <a:ext cx="4012447" cy="22370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8586397" y="5384983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026250" y="5834770"/>
            <a:ext cx="3461166" cy="51451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8487416" y="6072281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23144" y="6099371"/>
            <a:ext cx="3864272" cy="249909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2"/>
              </a:rPr>
              <a:t>[1]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</a:rPr>
              <a:t> </a:t>
            </a:r>
            <a:r>
              <a:rPr lang="en-US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err="1">
                <a:latin typeface="Tw Cen MT" panose="020B0602020104020603" pitchFamily="34" charset="0"/>
              </a:rPr>
              <a:t>doi</a:t>
            </a:r>
            <a:r>
              <a:rPr lang="en-US">
                <a:latin typeface="Tw Cen MT" panose="020B0602020104020603" pitchFamily="34" charset="0"/>
              </a:rPr>
              <a:t>: 10.1109/TPWRS.2020.3049135</a:t>
            </a: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3"/>
              </a:rPr>
              <a:t>[2]</a:t>
            </a:r>
            <a:r>
              <a:rPr lang="en-US">
                <a:latin typeface="Tw Cen MT" panose="020B0602020104020603" pitchFamily="34" charset="0"/>
                <a:hlinkClick r:id="rId3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Eilyan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Bitar's</a:t>
            </a:r>
            <a:r>
              <a:rPr lang="en-US">
                <a:latin typeface="Tw Cen MT" panose="020B0602020104020603" pitchFamily="34" charset="0"/>
              </a:rPr>
              <a:t> Papers. (2023, August 16). Coordinated Aggregation</a:t>
            </a:r>
          </a:p>
          <a:p>
            <a:r>
              <a:rPr lang="en-US">
                <a:latin typeface="Tw Cen MT" panose="020B0602020104020603" pitchFamily="34" charset="0"/>
              </a:rPr>
              <a:t>of Distributed Demand-Side Resources. Retrieved from 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4"/>
              </a:rPr>
              <a:t>https://bitar.engineering.cornell.edu/papers.html</a:t>
            </a:r>
            <a:endParaRPr lang="en-US">
              <a:highlight>
                <a:srgbClr val="C0C0C0"/>
              </a:highlight>
              <a:latin typeface="Tw Cen MT" panose="020B0602020104020603" pitchFamily="34" charset="0"/>
            </a:endParaRP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hlinkClick r:id="rId5"/>
              </a:rPr>
              <a:t>[3]</a:t>
            </a:r>
            <a:r>
              <a:rPr lang="en-US"/>
              <a:t> Pandey, A., Agarwal, A., &amp; Pileggi, L. (2020). Incremental Model Building Homotopy Approach for Solving Exact AC-Constrained Optimal Power Flow. </a:t>
            </a:r>
            <a:r>
              <a:rPr lang="en-US" err="1"/>
              <a:t>arXiv</a:t>
            </a:r>
            <a:r>
              <a:rPr lang="en-US"/>
              <a:t>, 2011.00587. Retrieved from </a:t>
            </a:r>
            <a:r>
              <a:rPr lang="en-US">
                <a:highlight>
                  <a:srgbClr val="C0C0C0"/>
                </a:highlight>
                <a:hlinkClick r:id="rId6"/>
              </a:rPr>
              <a:t>https://arxiv.org/abs/2011.00587v1</a:t>
            </a:r>
            <a:endParaRPr lang="en-US">
              <a:highlight>
                <a:srgbClr val="C0C0C0"/>
              </a:highlight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</p:spPr>
            <p:txBody>
              <a:bodyPr/>
              <a:lstStyle/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1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]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</a:rPr>
                  <a:t> </a:t>
                </a:r>
                <a:r>
                  <a:rPr lang="en-US">
                    <a:latin typeface="Tw Cen MT" panose="020B0602020104020603" pitchFamily="34" charset="0"/>
                  </a:rPr>
                  <a:t>Spokane Connected Communities Project | GEB. (2024, April 29).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https://connectedcommunities.lbl.gov/spokane-connected-communities-project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hlinkClick r:id="rId3"/>
                      </a:rPr>
                      <m:t>]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PDF from Department of Energy website</a:t>
                </a:r>
              </a:p>
              <a:p>
                <a:endParaRPr lang="en-US"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[OD] </a:t>
                </a:r>
                <a:r>
                  <a:rPr lang="en-US">
                    <a:latin typeface="Tw Cen MT" panose="020B0602020104020603" pitchFamily="34" charset="0"/>
                  </a:rPr>
                  <a:t>OpenDSS. (2024, March 25).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https://www.epri.com/pages/sa/opendss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  <a:blipFill>
                <a:blip r:embed="rId5"/>
                <a:stretch>
                  <a:fillRect l="-1696" t="-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9233CED2-D6C2-4948-C775-B1C9C33C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491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</a:t>
            </a:r>
            <a:r>
              <a:rPr lang="en-US" sz="240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2892" y="1480103"/>
                <a:ext cx="6526658" cy="5368027"/>
              </a:xfrm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1600" b="1"/>
                  <a:t>Components:</a:t>
                </a:r>
                <a:endParaRPr lang="en-US" sz="2000" b="1"/>
              </a:p>
              <a:p>
                <a:pPr marL="731520" lvl="3" indent="0">
                  <a:buNone/>
                </a:pPr>
                <a:r>
                  <a:rPr lang="en-US" sz="1800" b="1"/>
                  <a:t>Penetration of Batteries: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IN" sz="18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800"/>
                  <a:t> of the Load Buses in terms of number of buses.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0%</m:t>
                    </m:r>
                    <m:r>
                      <a:rPr lang="en-I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/>
              </a:p>
              <a:p>
                <a:pPr lvl="3"/>
                <a:r>
                  <a:rPr lang="en-US" sz="1800"/>
                  <a:t>For buses with Batteries, rated battery charge/discharge power is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/>
                  <a:t> of the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sz="1800" b="0" i="1" smtClean="0">
                                        <a:latin typeface="Cambria Math" panose="02040503050406030204" pitchFamily="18" charset="0"/>
                                      </a:rPr>
                                      <m:t>𝑟𝑎𝑡𝑒𝑑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 sz="1800"/>
              </a:p>
              <a:p>
                <a:pPr lvl="3"/>
                <a:r>
                  <a:rPr lang="en-US" sz="1800"/>
                  <a:t>Battery rated charge capacities are equivalent to four hours of rated Power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/>
              </a:p>
              <a:p>
                <a:pPr lvl="3"/>
                <a:r>
                  <a:rPr lang="en-US" sz="1800"/>
                  <a:t>Batteries are constrained to maintain their charge between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1800"/>
                  <a:t> and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1800"/>
                  <a:t> </a:t>
                </a:r>
                <a14:m>
                  <m:oMath xmlns:m="http://schemas.openxmlformats.org/officeDocument/2006/math">
                    <m:r>
                      <a:rPr lang="en-IN" sz="18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𝑀𝑖𝑛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=0.30∗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𝑀𝑎𝑥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=0.95∗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/>
              </a:p>
              <a:p>
                <a:pPr lvl="3"/>
                <a:r>
                  <a:rPr lang="en-US" sz="1800"/>
                  <a:t>Battery Charging/Discharging efficiencies are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1800"/>
                  <a:t> in both directions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=0.95)</m:t>
                    </m:r>
                  </m:oMath>
                </a14:m>
                <a:endParaRPr lang="en-US" sz="180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44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, 0.44∗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±√(</m:t>
                    </m:r>
                    <m:sSubSup>
                      <m:sSubSup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𝑟𝑎𝑡𝑒𝑑</m:t>
                            </m:r>
                          </m:sub>
                        </m:sSub>
                      </m:sub>
                      <m:sup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1.00</m:t>
                            </m:r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800"/>
                  <a:t>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2892" y="1480103"/>
                <a:ext cx="6526658" cy="5368027"/>
              </a:xfrm>
              <a:blipFill>
                <a:blip r:embed="rId2"/>
                <a:stretch>
                  <a:fillRect t="-1705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31" y="1651552"/>
            <a:ext cx="3293431" cy="20142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48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2">
              <a:lumMod val="75000"/>
              <a:lumOff val="25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EED-1D65-B493-E8C5-95CFFE43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54827"/>
            <a:ext cx="10063163" cy="1272756"/>
          </a:xfrm>
          <a:ln w="1270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/>
              <a:t>Modelling </a:t>
            </a:r>
            <a:r>
              <a:rPr lang="en-US">
                <a:highlight>
                  <a:srgbClr val="008080"/>
                </a:highlight>
              </a:rPr>
              <a:t>Edo Nodes</a:t>
            </a:r>
            <a:r>
              <a:rPr lang="en-US"/>
              <a:t> as Storage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ln w="12700">
                <a:noFill/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Grid Edge Devices (GEDs) over multiple participating buildings are aggregated to form </a:t>
                </a:r>
                <a:r>
                  <a:rPr lang="en-US">
                    <a:highlight>
                      <a:srgbClr val="008080"/>
                    </a:highlight>
                  </a:rPr>
                  <a:t>Edo Nodes</a:t>
                </a:r>
                <a:r>
                  <a:rPr lang="en-US"/>
                  <a:t>. These can be thought of as </a:t>
                </a:r>
                <a:r>
                  <a:rPr lang="en-US" b="1" i="1"/>
                  <a:t>reservoirs of energy </a:t>
                </a:r>
                <a:r>
                  <a:rPr lang="en-US"/>
                  <a:t>offering </a:t>
                </a:r>
                <a:r>
                  <a:rPr lang="en-US" b="1" i="1"/>
                  <a:t>controlled</a:t>
                </a:r>
                <a:r>
                  <a:rPr lang="en-US"/>
                  <a:t> complex </a:t>
                </a:r>
                <a:r>
                  <a:rPr lang="en-US" b="1" i="1"/>
                  <a:t>power dispatch</a:t>
                </a:r>
                <a:r>
                  <a:rPr lang="en-US" b="1"/>
                  <a:t> </a:t>
                </a:r>
                <a:r>
                  <a:rPr lang="en-US"/>
                  <a:t>during a particular time-duration.</a:t>
                </a:r>
              </a:p>
              <a:p>
                <a:pPr marL="0" indent="0">
                  <a:buNone/>
                </a:pPr>
                <a:r>
                  <a:rPr lang="en-US"/>
                  <a:t>Our model is based on the </a:t>
                </a:r>
                <a:r>
                  <a:rPr lang="en-US" b="1" i="1"/>
                  <a:t>Generalized Battery Model</a:t>
                </a:r>
                <a:r>
                  <a:rPr lang="en-US" b="1"/>
                  <a:t> </a:t>
                </a:r>
                <a:r>
                  <a:rPr lang="en-US"/>
                  <a:t>as given in [2].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 b="1"/>
                  <a:t>Modification 1: Zero</a:t>
                </a:r>
                <a:r>
                  <a:rPr lang="en-US"/>
                  <a:t> Idle SOC </a:t>
                </a:r>
                <a:r>
                  <a:rPr lang="en-US" b="1"/>
                  <a:t>dissipation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 b="1"/>
                  <a:t>Modification 2: Instead of </a:t>
                </a:r>
                <a:r>
                  <a:rPr lang="en-US"/>
                  <a:t>a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, we model non-negative valued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/>
                  <a:t> </a:t>
                </a:r>
                <a:r>
                  <a:rPr lang="en-US"/>
                  <a:t>such that they’re complementary</a:t>
                </a:r>
                <a:r>
                  <a:rPr lang="en-US" b="1"/>
                  <a:t> </a:t>
                </a:r>
                <a:r>
                  <a:rPr lang="en-US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1800">
                    <a:solidFill>
                      <a:schemeClr val="accent3"/>
                    </a:solidFill>
                  </a:rPr>
                  <a:t>*</a:t>
                </a:r>
                <a:r>
                  <a:rPr lang="en-US" sz="1800" i="1">
                    <a:solidFill>
                      <a:schemeClr val="accent3"/>
                    </a:solidFill>
                    <a:latin typeface="Tw Cen MT" panose="020B0602020104020603" pitchFamily="34" charset="0"/>
                  </a:rPr>
                  <a:t>This is a helpful modification for optimization problems where both variables refer to the net outgoing/incoming power (after a lossy conversion) from the perspective of the distribution grid</a:t>
                </a:r>
                <a:r>
                  <a:rPr lang="en-US" sz="1800">
                    <a:solidFill>
                      <a:schemeClr val="accent3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en-US" sz="2000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blipFill>
                <a:blip r:embed="rId2"/>
                <a:stretch>
                  <a:fillRect l="-1878" t="-3750" r="-1333" b="-596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/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  <a:blipFill>
                <a:blip r:embed="rId3"/>
                <a:stretch>
                  <a:fillRect b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8E40C-0335-9066-2CE5-BC7C8BB466F0}"/>
              </a:ext>
            </a:extLst>
          </p:cNvPr>
          <p:cNvSpPr txBox="1"/>
          <p:nvPr/>
        </p:nvSpPr>
        <p:spPr>
          <a:xfrm>
            <a:off x="6096000" y="3107092"/>
            <a:ext cx="3454372" cy="1220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>
                <a:latin typeface="Tw Cen MT" panose="020B0602020104020603" pitchFamily="34" charset="0"/>
              </a:rPr>
              <a:t>Battery SOC Equation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Initial SOC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Charging/Discharging Limits</a:t>
            </a:r>
          </a:p>
          <a:p>
            <a:pPr algn="ctr"/>
            <a:r>
              <a:rPr lang="en-US">
                <a:latin typeface="Tw Cen MT" panose="020B0602020104020603" pitchFamily="34" charset="0"/>
              </a:rPr>
              <a:t>SOC Limits</a:t>
            </a:r>
          </a:p>
        </p:txBody>
      </p:sp>
    </p:spTree>
    <p:extLst>
      <p:ext uri="{BB962C8B-B14F-4D97-AF65-F5344CB8AC3E}">
        <p14:creationId xmlns:p14="http://schemas.microsoft.com/office/powerpoint/2010/main" val="193866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0C07FA-C687-7065-2CB7-396263D592FF}"/>
              </a:ext>
            </a:extLst>
          </p:cNvPr>
          <p:cNvGrpSpPr/>
          <p:nvPr/>
        </p:nvGrpSpPr>
        <p:grpSpPr>
          <a:xfrm>
            <a:off x="4939861" y="183895"/>
            <a:ext cx="6836573" cy="4729691"/>
            <a:chOff x="1345504" y="850237"/>
            <a:chExt cx="8680960" cy="5849080"/>
          </a:xfrm>
        </p:grpSpPr>
        <p:pic>
          <p:nvPicPr>
            <p:cNvPr id="27" name="Picture 26" descr="A diagram of a battery&#10;&#10;Description automatically generated">
              <a:extLst>
                <a:ext uri="{FF2B5EF4-FFF2-40B4-BE49-F238E27FC236}">
                  <a16:creationId xmlns:a16="http://schemas.microsoft.com/office/drawing/2014/main" id="{1225A94C-B7EF-0ECD-FAFE-86BAFC61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/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blipFill>
                  <a:blip r:embed="rId3"/>
                  <a:stretch>
                    <a:fillRect l="-1951" t="-190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/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blipFill>
                  <a:blip r:embed="rId4"/>
                  <a:stretch>
                    <a:fillRect l="-1951" t="-1887" r="-1463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blipFill>
                  <a:blip r:embed="rId5"/>
                  <a:stretch>
                    <a:fillRect l="-1951" t="-1887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/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blipFill>
                  <a:blip r:embed="rId6"/>
                  <a:stretch>
                    <a:fillRect l="-1951" t="-1887" r="-4878" b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/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blipFill>
                  <a:blip r:embed="rId7"/>
                  <a:stretch>
                    <a:fillRect l="-3922" t="-4124" b="-721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Edo-Node Modelling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as Battery with Inverter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52" y="3165940"/>
            <a:ext cx="4189703" cy="66751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EA142-AB97-F06B-10BE-0E473EBF4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1507410"/>
            <a:ext cx="4189703" cy="49401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7E435A-BB76-9FAA-6D0F-96CA903FB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206" y="2633455"/>
            <a:ext cx="2827815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B3C899-CB30-A516-3F5A-78EEF1A81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2051130"/>
            <a:ext cx="2545753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872E-4A56-3A96-3D88-B1295C91C4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704" y="5663919"/>
            <a:ext cx="1670408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F4F12D-99AC-1379-3DC8-0C288453E700}"/>
              </a:ext>
            </a:extLst>
          </p:cNvPr>
          <p:cNvSpPr txBox="1"/>
          <p:nvPr/>
        </p:nvSpPr>
        <p:spPr>
          <a:xfrm>
            <a:off x="2169724" y="5494047"/>
            <a:ext cx="2098593" cy="646331"/>
          </a:xfrm>
          <a:prstGeom prst="rect">
            <a:avLst/>
          </a:prstGeom>
          <a:solidFill>
            <a:srgbClr val="43B26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Constraint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2A3732-53D3-782A-0D0E-64E40060DFA9}"/>
              </a:ext>
            </a:extLst>
          </p:cNvPr>
          <p:cNvSpPr txBox="1"/>
          <p:nvPr/>
        </p:nvSpPr>
        <p:spPr>
          <a:xfrm>
            <a:off x="319850" y="3961080"/>
            <a:ext cx="4062618" cy="646331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battery rated powers and inverter rating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13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kVAr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4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10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C489DDC-8331-A0DF-793B-412E850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7" y="3325953"/>
            <a:ext cx="3686689" cy="485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0D6B7B-AADF-AF75-8E32-32EEB3E9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52" y="3901548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ECB99F-8E56-D2B7-A1B4-2F1BB2217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3750" y="4483203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16AA0-8A06-9FE7-0FB5-BFCD8978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87" y="5117825"/>
            <a:ext cx="2400635" cy="523948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FF1B3C74-4720-BDE4-BF06-4A202A3C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55" y="278273"/>
            <a:ext cx="4091916" cy="899862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sz="3600"/>
              <a:t>Edo-Node Modelling</a:t>
            </a:r>
          </a:p>
          <a:p>
            <a:pPr marL="0" indent="0">
              <a:buNone/>
            </a:pPr>
            <a:r>
              <a:rPr lang="en-US" sz="1800"/>
              <a:t>as Battery with Inverter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20614-E03D-0D4F-489F-8B059BBC4EC5}"/>
              </a:ext>
            </a:extLst>
          </p:cNvPr>
          <p:cNvGrpSpPr/>
          <p:nvPr/>
        </p:nvGrpSpPr>
        <p:grpSpPr>
          <a:xfrm>
            <a:off x="1061545" y="5206635"/>
            <a:ext cx="4837573" cy="1262828"/>
            <a:chOff x="1061545" y="5206635"/>
            <a:chExt cx="4837573" cy="12628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79CD34-F3B0-A57D-9669-E326E513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545" y="5206635"/>
              <a:ext cx="783824" cy="12628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07E316E-947C-3EC4-AFAE-ED60B153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5294" y="5206635"/>
              <a:ext cx="783824" cy="126282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C472BCE-CFAE-51B7-97CE-48A0F54453DD}"/>
                </a:ext>
              </a:extLst>
            </p:cNvPr>
            <p:cNvSpPr/>
            <p:nvPr/>
          </p:nvSpPr>
          <p:spPr>
            <a:xfrm>
              <a:off x="1903780" y="5468609"/>
              <a:ext cx="3153103" cy="84504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After full horizon: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56B22C8-0960-EF93-DA7C-31A95A75A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6864" y="3189471"/>
            <a:ext cx="768096" cy="12618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F4E6F6F-5476-12BD-2426-7A8269039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5821" y="3189471"/>
            <a:ext cx="768096" cy="12618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A2E745-87F3-72D2-AB2F-D019D970C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58" y="3195680"/>
            <a:ext cx="783824" cy="1262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9D705-B956-25B5-A4FA-328E098F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577" y="1590335"/>
            <a:ext cx="2970740" cy="668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1895A-A623-4742-8F23-7744BED352E2}"/>
              </a:ext>
            </a:extLst>
          </p:cNvPr>
          <p:cNvSpPr txBox="1"/>
          <p:nvPr/>
        </p:nvSpPr>
        <p:spPr>
          <a:xfrm>
            <a:off x="535900" y="1367532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8F5970-E83D-6D18-B34E-A40FE5B59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600" y="5800079"/>
            <a:ext cx="1267002" cy="543001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/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∈(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/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/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0AD3F65-E814-A40E-7480-D159E66D51F5}"/>
              </a:ext>
            </a:extLst>
          </p:cNvPr>
          <p:cNvSpPr txBox="1"/>
          <p:nvPr/>
        </p:nvSpPr>
        <p:spPr>
          <a:xfrm>
            <a:off x="9778171" y="332245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2C1C1A-A1F4-AB34-7182-2A12921E2738}"/>
              </a:ext>
            </a:extLst>
          </p:cNvPr>
          <p:cNvSpPr txBox="1"/>
          <p:nvPr/>
        </p:nvSpPr>
        <p:spPr>
          <a:xfrm>
            <a:off x="8570399" y="5114548"/>
            <a:ext cx="1561011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SOC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9FBF2-B231-7275-6F4E-525C524A8307}"/>
              </a:ext>
            </a:extLst>
          </p:cNvPr>
          <p:cNvSpPr txBox="1"/>
          <p:nvPr/>
        </p:nvSpPr>
        <p:spPr>
          <a:xfrm>
            <a:off x="7455836" y="5815702"/>
            <a:ext cx="248512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constraint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E056D-B42A-C654-87DA-962ECA590149}"/>
              </a:ext>
            </a:extLst>
          </p:cNvPr>
          <p:cNvGrpSpPr/>
          <p:nvPr/>
        </p:nvGrpSpPr>
        <p:grpSpPr>
          <a:xfrm>
            <a:off x="7363002" y="183896"/>
            <a:ext cx="4413432" cy="2861936"/>
            <a:chOff x="1345504" y="850237"/>
            <a:chExt cx="8680960" cy="6332665"/>
          </a:xfrm>
        </p:grpSpPr>
        <p:pic>
          <p:nvPicPr>
            <p:cNvPr id="3" name="Picture 2" descr="A diagram of a battery&#10;&#10;Description automatically generated">
              <a:extLst>
                <a:ext uri="{FF2B5EF4-FFF2-40B4-BE49-F238E27FC236}">
                  <a16:creationId xmlns:a16="http://schemas.microsoft.com/office/drawing/2014/main" id="{57839D11-62A9-D39F-56CD-10DB3F73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/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/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/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/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15F875F-7DE2-6F5E-C98E-B36BD34D7298}"/>
              </a:ext>
            </a:extLst>
          </p:cNvPr>
          <p:cNvSpPr txBox="1"/>
          <p:nvPr/>
        </p:nvSpPr>
        <p:spPr>
          <a:xfrm>
            <a:off x="8665269" y="4467616"/>
            <a:ext cx="340373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Charging/Discharging Efficiencies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6A501-34FB-BCD6-B60B-BA9AA490A698}"/>
              </a:ext>
            </a:extLst>
          </p:cNvPr>
          <p:cNvSpPr txBox="1"/>
          <p:nvPr/>
        </p:nvSpPr>
        <p:spPr>
          <a:xfrm>
            <a:off x="9558698" y="389503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</p:spTree>
    <p:extLst>
      <p:ext uri="{BB962C8B-B14F-4D97-AF65-F5344CB8AC3E}">
        <p14:creationId xmlns:p14="http://schemas.microsoft.com/office/powerpoint/2010/main" val="1971694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3880</Words>
  <Application>Microsoft Office PowerPoint</Application>
  <PresentationFormat>Widescreen</PresentationFormat>
  <Paragraphs>454</Paragraphs>
  <Slides>56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6" baseType="lpstr">
      <vt:lpstr>Aldhabi</vt:lpstr>
      <vt:lpstr>Amiri</vt:lpstr>
      <vt:lpstr>Aptos</vt:lpstr>
      <vt:lpstr>Aptos Display</vt:lpstr>
      <vt:lpstr>Arial</vt:lpstr>
      <vt:lpstr>Arial Black</vt:lpstr>
      <vt:lpstr>Arial Unicode MS</vt:lpstr>
      <vt:lpstr>Calibri</vt:lpstr>
      <vt:lpstr>Cambria</vt:lpstr>
      <vt:lpstr>Cambria Math</vt:lpstr>
      <vt:lpstr>Corbel</vt:lpstr>
      <vt:lpstr>HelveticaNeue Regular</vt:lpstr>
      <vt:lpstr>MathJax_Main</vt:lpstr>
      <vt:lpstr>MathJax_Math-italic</vt:lpstr>
      <vt:lpstr>Tw Cen MT</vt:lpstr>
      <vt:lpstr>Wingdings</vt:lpstr>
      <vt:lpstr>1_Office Theme</vt:lpstr>
      <vt:lpstr>Office Theme</vt:lpstr>
      <vt:lpstr>2_Office Theme</vt:lpstr>
      <vt:lpstr>Worksheet</vt:lpstr>
      <vt:lpstr>Multi-Period Optimal Power Flow (MP-OPF) for Active Distribution Systems (ADS)</vt:lpstr>
      <vt:lpstr>Quick Overview of Team WSU’s objectives  for the Spokane Connected Communities Project [CC1, CC2]</vt:lpstr>
      <vt:lpstr>Quick Overview of  the contents of this presentation</vt:lpstr>
      <vt:lpstr>WSU’s Test Network</vt:lpstr>
      <vt:lpstr>WSU’s Test Network(contd.)</vt:lpstr>
      <vt:lpstr>WSU’s Test Network(contd.)</vt:lpstr>
      <vt:lpstr>Modelling Edo Nodes as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being tested on</vt:lpstr>
      <vt:lpstr>Communication Architecture for MP-DOPF Algorithm</vt:lpstr>
      <vt:lpstr>PowerPoint Presentation</vt:lpstr>
      <vt:lpstr>Extension of DOPF to Multi-Period</vt:lpstr>
      <vt:lpstr>PowerPoint Presentation</vt:lpstr>
      <vt:lpstr>PowerPoint Presentation</vt:lpstr>
      <vt:lpstr>PowerPoint Presentation</vt:lpstr>
      <vt:lpstr>MPCOPF Verified for T=10, PV=10%, Batt=15%</vt:lpstr>
      <vt:lpstr>MPCOPF Verified for T=10, PV=10%, Batt=15%</vt:lpstr>
      <vt:lpstr>MPDOPF Verified for T=10, PV=10%, Batt=15%</vt:lpstr>
      <vt:lpstr>MPDOPF Verified for T=10, PV=10%, Batt=15%</vt:lpstr>
      <vt:lpstr>PowerPoint Presentation</vt:lpstr>
      <vt:lpstr>Convergence of Boundary Voltages with every macro-iteration</vt:lpstr>
      <vt:lpstr>MPCOPF Verified for T=12, PV=10%, Batt=15%</vt:lpstr>
      <vt:lpstr>MPCOPF Verified for T=12, PV=10%, Batt=15%</vt:lpstr>
      <vt:lpstr>MPDOPF Verified for T=12, PV=10%, Batt=15%</vt:lpstr>
      <vt:lpstr>MPDOPF Verified for T=12, PV=10%, Batt=15%</vt:lpstr>
      <vt:lpstr>PowerPoint Presentation</vt:lpstr>
      <vt:lpstr>Convergence of Boundary Voltages with every macro-iteration</vt:lpstr>
      <vt:lpstr>MPDOPF Verified for T=16, PV=10%, Batt=15%</vt:lpstr>
      <vt:lpstr>MPDOPF Verified for T=16, PV=10%, Batt=15%</vt:lpstr>
      <vt:lpstr>PowerPoint Presentation</vt:lpstr>
      <vt:lpstr>Convergence of Boundary Voltages with every macro-iteration</vt:lpstr>
      <vt:lpstr>LinDist OPF: A Linear Modelling for Unbalanced Three-Phase Radial Networks</vt:lpstr>
      <vt:lpstr>Overall Formulation with PV + Batteries</vt:lpstr>
      <vt:lpstr>Battery complementarity constraint:</vt:lpstr>
      <vt:lpstr>Loss Minimization</vt:lpstr>
      <vt:lpstr>Cost Minimization</vt:lpstr>
      <vt:lpstr>[In development] Simulation Process of Spatially and Temporally Decomposed OPF algorithm.</vt:lpstr>
      <vt:lpstr>Thank You.</vt:lpstr>
      <vt:lpstr>Appendix and References follow</vt:lpstr>
      <vt:lpstr>(IEEE 123 System divided into) 4 Area System</vt:lpstr>
      <vt:lpstr>PowerPoint Presentation</vt:lpstr>
      <vt:lpstr>Bounds and Values</vt:lpstr>
      <vt:lpstr>Bounds and Values</vt:lpstr>
      <vt:lpstr>Bounds and Values</vt:lpstr>
      <vt:lpstr>Reference of Notation: Battery Variables</vt:lpstr>
      <vt:lpstr>Reference of Notation: BFM and DER Variables</vt:lpstr>
      <vt:lpstr>Reference of Notation: Grid-level Notation</vt:lpstr>
      <vt:lpstr>Reference of Notation: Branch Flow Model and DER variables</vt:lpstr>
      <vt:lpstr>Optimization Formulation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lastModifiedBy>Jha, Aryan Ritwajeet</cp:lastModifiedBy>
  <cp:revision>1</cp:revision>
  <dcterms:created xsi:type="dcterms:W3CDTF">2023-09-26T17:16:46Z</dcterms:created>
  <dcterms:modified xsi:type="dcterms:W3CDTF">2024-05-01T00:58:25Z</dcterms:modified>
</cp:coreProperties>
</file>